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1"/>
  </p:notesMasterIdLst>
  <p:sldIdLst>
    <p:sldId id="358" r:id="rId2"/>
    <p:sldId id="360" r:id="rId3"/>
    <p:sldId id="361" r:id="rId4"/>
    <p:sldId id="402" r:id="rId5"/>
    <p:sldId id="403" r:id="rId6"/>
    <p:sldId id="404" r:id="rId7"/>
    <p:sldId id="405" r:id="rId8"/>
    <p:sldId id="406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409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7C80"/>
    <a:srgbClr val="990033"/>
    <a:srgbClr val="FFFF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4B0EBA08-E462-439A-B1DC-970F3FFAD30C}" type="datetimeFigureOut">
              <a:rPr lang="ar-SA"/>
              <a:pPr>
                <a:defRPr/>
              </a:pPr>
              <a:t>23/01/35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9A73437A-E374-4842-A1C2-F47232FB47E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38380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B7CFC2-46D8-40C5-8016-245F2F5AB86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5625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17662-8C2E-4E99-9809-DCE39CFE9A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99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C731-1D2B-4F55-AE4B-455D941B0AE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161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A091-5461-4BC3-8319-5900F4DC24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571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027AA6-95AA-492F-99C7-3BDF9A4830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0314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8B610F-8209-4899-94E2-06E90C5C52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عنصر نائب للتذييل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654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E3A425-5AFA-4D4F-810A-A965CAC4A7F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93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E373-6C04-44C6-B6FA-3FDE19E949B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628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DE4226-2DBF-4E13-8259-6BB0B646B97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153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6D92-CABE-4F40-A3DF-794F0AF278C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911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D0864B5-58A0-4A62-AF37-461FB9A9426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002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17EB8C-A2E8-4E75-B186-3CA13218A80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9" r:id="rId4"/>
    <p:sldLayoutId id="2147483800" r:id="rId5"/>
    <p:sldLayoutId id="2147483793" r:id="rId6"/>
    <p:sldLayoutId id="2147483801" r:id="rId7"/>
    <p:sldLayoutId id="2147483794" r:id="rId8"/>
    <p:sldLayoutId id="2147483802" r:id="rId9"/>
    <p:sldLayoutId id="2147483795" r:id="rId10"/>
    <p:sldLayoutId id="214748380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Arial" pitchFamily="34" charset="0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1214438"/>
            <a:ext cx="64770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الجزء الخامس: الإنترنت والبريد الإلكتروني</a:t>
            </a:r>
            <a:endParaRPr lang="en-GB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3500438"/>
            <a:ext cx="7010400" cy="792162"/>
          </a:xfrm>
        </p:spPr>
        <p:txBody>
          <a:bodyPr/>
          <a:lstStyle/>
          <a:p>
            <a:pPr algn="ctr" eaLnBrk="1" hangingPunct="1"/>
            <a:r>
              <a:rPr lang="ar-SA" sz="4400" b="1" smtClean="0">
                <a:solidFill>
                  <a:schemeClr val="accent2"/>
                </a:solidFill>
              </a:rPr>
              <a:t>الوحدة 3: البريد الإلكتروني</a:t>
            </a:r>
            <a:r>
              <a:rPr lang="en-US" sz="4400" b="1" smtClean="0">
                <a:solidFill>
                  <a:schemeClr val="accent2"/>
                </a:solidFill>
              </a:rPr>
              <a:t>  Email </a:t>
            </a:r>
            <a:endParaRPr lang="en-GB" sz="4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08" b="17619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227763" y="1341438"/>
            <a:ext cx="647700" cy="28892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11" t="3789" r="16267" b="138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092950" y="1052513"/>
            <a:ext cx="647700" cy="28892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42988" y="2565400"/>
            <a:ext cx="6985000" cy="21590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16013" y="2276475"/>
            <a:ext cx="6840537" cy="64770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116013" y="2205038"/>
            <a:ext cx="6911975" cy="287337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AutoShape 4"/>
          <p:cNvSpPr>
            <a:spLocks noChangeArrowheads="1"/>
          </p:cNvSpPr>
          <p:nvPr/>
        </p:nvSpPr>
        <p:spPr bwMode="auto">
          <a:xfrm rot="10800000">
            <a:off x="7380288" y="1700213"/>
            <a:ext cx="503237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64163" y="2924175"/>
            <a:ext cx="2665412" cy="1436688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الرد على المرسل بإعادة ارسال نفس الرسالة إليه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  <p:bldP spid="73732" grpId="1" animBg="1"/>
      <p:bldP spid="737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AutoShape 3"/>
          <p:cNvSpPr>
            <a:spLocks noChangeArrowheads="1"/>
          </p:cNvSpPr>
          <p:nvPr/>
        </p:nvSpPr>
        <p:spPr bwMode="auto">
          <a:xfrm rot="10800000">
            <a:off x="7164388" y="1773238"/>
            <a:ext cx="503237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292725" y="2852738"/>
            <a:ext cx="2665413" cy="1436687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الرد على المرسلين بإعادة ارسال نفس الرسالة إليهم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55" grpId="1" animBg="1"/>
      <p:bldP spid="747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AutoShape 3"/>
          <p:cNvSpPr>
            <a:spLocks noChangeArrowheads="1"/>
          </p:cNvSpPr>
          <p:nvPr/>
        </p:nvSpPr>
        <p:spPr bwMode="auto">
          <a:xfrm rot="10800000">
            <a:off x="6804025" y="1700213"/>
            <a:ext cx="503238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364163" y="2781300"/>
            <a:ext cx="2665412" cy="1436688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لإعادة ارسال نفس الرسالة إلى عناوين بريد أخرى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6803" grpId="1" animBg="1"/>
      <p:bldP spid="768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AutoShape 3"/>
          <p:cNvSpPr>
            <a:spLocks noChangeArrowheads="1"/>
          </p:cNvSpPr>
          <p:nvPr/>
        </p:nvSpPr>
        <p:spPr bwMode="auto">
          <a:xfrm rot="10800000">
            <a:off x="6372225" y="1700213"/>
            <a:ext cx="503238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219700" y="2708275"/>
            <a:ext cx="2665413" cy="582613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لحذف الرسالة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7" grpId="1" animBg="1"/>
      <p:bldP spid="778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48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ar-SA" sz="66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khbar MT" pitchFamily="2" charset="-78"/>
              </a:rPr>
              <a:t>أقسام عنوان البريد الإلكتروني</a:t>
            </a:r>
            <a:endParaRPr lang="en-US" sz="4400">
              <a:solidFill>
                <a:srgbClr val="008000"/>
              </a:solidFill>
            </a:endParaRPr>
          </a:p>
        </p:txBody>
      </p:sp>
      <p:pic>
        <p:nvPicPr>
          <p:cNvPr id="65539" name="Picture 5" descr="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684213" y="1628775"/>
            <a:ext cx="7416800" cy="1081088"/>
          </a:xfrm>
          <a:prstGeom prst="rect">
            <a:avLst/>
          </a:prstGeom>
          <a:solidFill>
            <a:srgbClr val="C0C0C0">
              <a:alpha val="50980"/>
            </a:srgbClr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myexample@hotmail.com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93738" y="1700213"/>
            <a:ext cx="3302000" cy="865187"/>
          </a:xfrm>
          <a:prstGeom prst="rect">
            <a:avLst/>
          </a:prstGeom>
          <a:solidFill>
            <a:srgbClr val="993366">
              <a:alpha val="41960"/>
            </a:srgbClr>
          </a:solidFill>
          <a:ln w="4445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611188" y="3068638"/>
            <a:ext cx="2879725" cy="865187"/>
          </a:xfrm>
          <a:prstGeom prst="rect">
            <a:avLst/>
          </a:prstGeom>
          <a:noFill/>
          <a:ln w="444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1"/>
            <a:r>
              <a:rPr lang="ar-SA" sz="2000"/>
              <a:t>اسم المستخدم </a:t>
            </a:r>
            <a:r>
              <a:rPr lang="en-US" sz="2000"/>
              <a:t>UserName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500563" y="1700213"/>
            <a:ext cx="2159000" cy="865187"/>
          </a:xfrm>
          <a:prstGeom prst="rect">
            <a:avLst/>
          </a:prstGeom>
          <a:solidFill>
            <a:srgbClr val="339966">
              <a:alpha val="41960"/>
            </a:srgbClr>
          </a:solidFill>
          <a:ln w="4445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3995738" y="3068638"/>
            <a:ext cx="2159000" cy="865187"/>
          </a:xfrm>
          <a:prstGeom prst="rect">
            <a:avLst/>
          </a:prstGeom>
          <a:noFill/>
          <a:ln w="4445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1"/>
            <a:r>
              <a:rPr lang="ar-SA" sz="2400"/>
              <a:t>اسم المضيف </a:t>
            </a:r>
            <a:r>
              <a:rPr lang="en-US" sz="2400"/>
              <a:t>Host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6875463" y="1700213"/>
            <a:ext cx="1152525" cy="865187"/>
          </a:xfrm>
          <a:prstGeom prst="rect">
            <a:avLst/>
          </a:prstGeom>
          <a:solidFill>
            <a:srgbClr val="0000FF">
              <a:alpha val="41960"/>
            </a:srgbClr>
          </a:solidFill>
          <a:ln w="444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6659563" y="3068638"/>
            <a:ext cx="1873250" cy="865187"/>
          </a:xfrm>
          <a:prstGeom prst="rect">
            <a:avLst/>
          </a:prstGeom>
          <a:noFill/>
          <a:ln w="444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ar-SA" sz="2400"/>
              <a:t>تعريف المضيف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AutoShape 3"/>
          <p:cNvSpPr>
            <a:spLocks noChangeArrowheads="1"/>
          </p:cNvSpPr>
          <p:nvPr/>
        </p:nvSpPr>
        <p:spPr bwMode="auto">
          <a:xfrm rot="10800000">
            <a:off x="6000760" y="1714488"/>
            <a:ext cx="503238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219700" y="2708275"/>
            <a:ext cx="2665413" cy="954107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 dirty="0" smtClean="0">
                <a:latin typeface="Arial" pitchFamily="34" charset="0"/>
              </a:rPr>
              <a:t>للبريد </a:t>
            </a:r>
            <a:r>
              <a:rPr lang="ar-SA" sz="2800" dirty="0" err="1" smtClean="0">
                <a:latin typeface="Arial" pitchFamily="34" charset="0"/>
              </a:rPr>
              <a:t>الغيرهام</a:t>
            </a:r>
            <a:r>
              <a:rPr lang="ar-SA" sz="2800" dirty="0" smtClean="0">
                <a:latin typeface="Arial" pitchFamily="34" charset="0"/>
              </a:rPr>
              <a:t> والرسائل العشوائية</a:t>
            </a:r>
            <a:endParaRPr lang="en-US" sz="28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7" grpId="1" animBg="1"/>
      <p:bldP spid="778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712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7812088" y="1557338"/>
            <a:ext cx="288925" cy="287337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07" b="37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 rot="-5400000">
            <a:off x="1439069" y="729457"/>
            <a:ext cx="503237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81075"/>
            <a:ext cx="1187450" cy="288925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94"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 rot="5400000">
            <a:off x="2736056" y="945357"/>
            <a:ext cx="503237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 rot="5400000">
            <a:off x="1943894" y="1232694"/>
            <a:ext cx="503238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 rot="5400000">
            <a:off x="1007269" y="1520032"/>
            <a:ext cx="503237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 rot="5400000">
            <a:off x="2159794" y="1808957"/>
            <a:ext cx="503237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211638" y="4508500"/>
            <a:ext cx="3313112" cy="1436688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عناوين البريد للأشخاص أو للشخص الذي سترسل اليهم الرسالة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140200" y="4508500"/>
            <a:ext cx="3313113" cy="1436688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عناوين البريد للأشخاص أو للشخص الذي سترسل اليهم نسخة من الرسالة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211638" y="4508500"/>
            <a:ext cx="4105275" cy="523875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نسخة مخفية من رساله</a:t>
            </a:r>
            <a:endParaRPr lang="en-US" sz="2800">
              <a:latin typeface="Arial" pitchFamily="34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930775" y="4495800"/>
            <a:ext cx="3313113" cy="582613"/>
          </a:xfrm>
          <a:prstGeom prst="rect">
            <a:avLst/>
          </a:prstGeom>
          <a:solidFill>
            <a:srgbClr val="FFFF99"/>
          </a:solidFill>
          <a:ln w="635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SA" sz="2800">
                <a:latin typeface="Arial" pitchFamily="34" charset="0"/>
              </a:rPr>
              <a:t>موضوع الرسالة</a:t>
            </a:r>
            <a:endParaRPr lang="en-US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1" grpId="1" animBg="1"/>
      <p:bldP spid="29702" grpId="0" animBg="1"/>
      <p:bldP spid="29702" grpId="1" animBg="1"/>
      <p:bldP spid="29703" grpId="0" animBg="1"/>
      <p:bldP spid="29703" grpId="1" animBg="1"/>
      <p:bldP spid="29704" grpId="0" animBg="1"/>
      <p:bldP spid="29704" grpId="1" animBg="1"/>
      <p:bldP spid="29707" grpId="0" animBg="1"/>
      <p:bldP spid="29707" grpId="1" animBg="1"/>
      <p:bldP spid="29708" grpId="0" animBg="1"/>
      <p:bldP spid="29708" grpId="1" animBg="1"/>
      <p:bldP spid="29709" grpId="0" animBg="1"/>
      <p:bldP spid="29709" grpId="1" animBg="1"/>
      <p:bldP spid="29710" grpId="0" animBg="1"/>
      <p:bldP spid="297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00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 rot="5400000">
            <a:off x="6407944" y="2169319"/>
            <a:ext cx="503238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/>
          <p:cNvSpPr>
            <a:spLocks noChangeArrowheads="1"/>
          </p:cNvSpPr>
          <p:nvPr/>
        </p:nvSpPr>
        <p:spPr bwMode="auto">
          <a:xfrm rot="-5400000">
            <a:off x="3456781" y="2312194"/>
            <a:ext cx="503238" cy="863600"/>
          </a:xfrm>
          <a:prstGeom prst="upArrow">
            <a:avLst>
              <a:gd name="adj1" fmla="val 50000"/>
              <a:gd name="adj2" fmla="val 4290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59" b="28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53625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84888" y="2636838"/>
            <a:ext cx="538162" cy="287337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79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00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6513" y="2924175"/>
            <a:ext cx="7559676" cy="288925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40650" y="549275"/>
            <a:ext cx="358775" cy="287338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00" b="3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2924175"/>
            <a:ext cx="7596188" cy="288925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00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3800" y="2708275"/>
            <a:ext cx="3059113" cy="1008063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00" b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338" y="0"/>
            <a:ext cx="971550" cy="43180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مربع نص 1"/>
          <p:cNvSpPr txBox="1">
            <a:spLocks noChangeArrowheads="1"/>
          </p:cNvSpPr>
          <p:nvPr/>
        </p:nvSpPr>
        <p:spPr bwMode="auto">
          <a:xfrm>
            <a:off x="2555875" y="285273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Hotmail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 rotWithShape="1">
          <a:blip r:embed="rId2"/>
          <a:srcRect b="5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16238" y="4868863"/>
            <a:ext cx="4779962" cy="8636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 rotWithShape="1">
          <a:blip r:embed="rId2"/>
          <a:srcRect b="52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 rotWithShape="1">
          <a:blip r:embed="rId2"/>
          <a:srcRect b="56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 rotWithShape="1">
          <a:blip r:embed="rId2"/>
          <a:srcRect b="56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 rotWithShape="1">
          <a:blip r:embed="rId2"/>
          <a:srcRect b="620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79838" y="3716338"/>
            <a:ext cx="360362" cy="28892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حركة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905</TotalTime>
  <Words>82</Words>
  <Application>Microsoft Office PowerPoint</Application>
  <PresentationFormat>عرض على الشاشة (3:4)‏</PresentationFormat>
  <Paragraphs>17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ألوان متوسطة</vt:lpstr>
      <vt:lpstr>الجزء الخامس: الإنترنت والبريد الإلكتروني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الجزء الخامس: الإنترنت والبريد الإلكتروني</dc:title>
  <dc:creator>wafa</dc:creator>
  <cp:lastModifiedBy>User</cp:lastModifiedBy>
  <cp:revision>68</cp:revision>
  <dcterms:created xsi:type="dcterms:W3CDTF">2007-12-20T16:16:05Z</dcterms:created>
  <dcterms:modified xsi:type="dcterms:W3CDTF">2013-11-26T13:04:59Z</dcterms:modified>
</cp:coreProperties>
</file>