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1" d="100"/>
          <a:sy n="71" d="100"/>
        </p:scale>
        <p:origin x="-134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715601C7-A95D-4FC5-B895-DA95ACE18293}" type="datetimeFigureOut">
              <a:rPr lang="ar-SA"/>
              <a:pPr>
                <a:defRPr/>
              </a:pPr>
              <a:t>25/03/35</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7C7C7B3C-134A-4009-BA64-C4E8C4D2FD44}" type="slidenum">
              <a:rPr lang="ar-SA"/>
              <a:pPr>
                <a:defRPr/>
              </a:pPr>
              <a:t>‹#›</a:t>
            </a:fld>
            <a:endParaRPr lang="ar-SA"/>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lvl1pPr>
              <a:defRPr/>
            </a:lvl1pPr>
          </a:lstStyle>
          <a:p>
            <a:pPr>
              <a:defRPr/>
            </a:pPr>
            <a:fld id="{7EB0BFA9-9C2A-41E6-8500-7C6C87C8595B}" type="datetimeFigureOut">
              <a:rPr lang="ar-SA"/>
              <a:pPr>
                <a:defRPr/>
              </a:pPr>
              <a:t>25/03/35</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451F57A4-8578-4A63-9032-EEF06FFDEB6C}" type="slidenum">
              <a:rPr lang="ar-SA"/>
              <a:pPr>
                <a:defRPr/>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pPr>
              <a:defRPr/>
            </a:pPr>
            <a:fld id="{30A2B9CD-9F30-449E-87BB-0099BDBB7F18}" type="datetimeFigureOut">
              <a:rPr lang="ar-SA"/>
              <a:pPr>
                <a:defRPr/>
              </a:pPr>
              <a:t>25/03/35</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452CF402-6B9C-49B0-BE32-9A3827F0C519}" type="slidenum">
              <a:rPr lang="ar-SA"/>
              <a:pPr>
                <a:defRPr/>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pPr>
              <a:defRPr/>
            </a:pPr>
            <a:fld id="{185557B1-B723-44AF-A9C9-4E51EDFDFFA9}" type="datetimeFigureOut">
              <a:rPr lang="ar-SA"/>
              <a:pPr>
                <a:defRPr/>
              </a:pPr>
              <a:t>25/03/35</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5E146211-D0B5-44D3-A5C9-1F484513BA88}" type="slidenum">
              <a:rPr lang="ar-SA"/>
              <a:pPr>
                <a:defRPr/>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lang="ar-SA" sz="3200" b="1" kern="1200" dirty="0">
                <a:solidFill>
                  <a:srgbClr val="C04E00"/>
                </a:solidFill>
                <a:latin typeface="Traditional Arabic" pitchFamily="2" charset="-78"/>
                <a:ea typeface="+mn-ea"/>
                <a:cs typeface="Traditional Arabic" pitchFamily="2" charset="-78"/>
              </a:defRPr>
            </a:lvl1pPr>
          </a:lstStyle>
          <a:p>
            <a:r>
              <a:rPr lang="en-US" dirty="0" smtClean="0"/>
              <a:t>Click to edit Master title style</a:t>
            </a:r>
            <a:endParaRPr lang="ar-SA" dirty="0"/>
          </a:p>
        </p:txBody>
      </p:sp>
      <p:sp>
        <p:nvSpPr>
          <p:cNvPr id="3" name="Content Placeholder 2"/>
          <p:cNvSpPr>
            <a:spLocks noGrp="1"/>
          </p:cNvSpPr>
          <p:nvPr>
            <p:ph idx="1"/>
          </p:nvPr>
        </p:nvSpPr>
        <p:spPr/>
        <p:txBody>
          <a:bodyPr/>
          <a:lstStyle>
            <a:lvl1pPr>
              <a:defRPr lang="en-US" sz="2800" kern="1200" dirty="0" smtClean="0">
                <a:solidFill>
                  <a:schemeClr val="accent1">
                    <a:lumMod val="50000"/>
                  </a:schemeClr>
                </a:solidFill>
                <a:latin typeface="Traditional Arabic" pitchFamily="2" charset="-78"/>
                <a:ea typeface="+mn-ea"/>
                <a:cs typeface="Traditional Arabic" pitchFamily="2" charset="-78"/>
              </a:defRPr>
            </a:lvl1pPr>
            <a:lvl2pPr>
              <a:defRPr lang="en-US" sz="2800" kern="1200" dirty="0" smtClean="0">
                <a:solidFill>
                  <a:schemeClr val="accent1">
                    <a:lumMod val="50000"/>
                  </a:schemeClr>
                </a:solidFill>
                <a:latin typeface="Traditional Arabic" pitchFamily="2" charset="-78"/>
                <a:ea typeface="+mn-ea"/>
                <a:cs typeface="Traditional Arabic" pitchFamily="2" charset="-78"/>
              </a:defRPr>
            </a:lvl2pPr>
            <a:lvl3pPr>
              <a:defRPr lang="en-US" sz="2800" kern="1200" dirty="0" smtClean="0">
                <a:solidFill>
                  <a:schemeClr val="accent1">
                    <a:lumMod val="50000"/>
                  </a:schemeClr>
                </a:solidFill>
                <a:latin typeface="Traditional Arabic" pitchFamily="2" charset="-78"/>
                <a:ea typeface="+mn-ea"/>
                <a:cs typeface="Traditional Arabic" pitchFamily="2" charset="-78"/>
              </a:defRPr>
            </a:lvl3pPr>
            <a:lvl4pPr>
              <a:defRPr lang="en-US" sz="2800" kern="1200" dirty="0" smtClean="0">
                <a:solidFill>
                  <a:schemeClr val="accent1">
                    <a:lumMod val="50000"/>
                  </a:schemeClr>
                </a:solidFill>
                <a:latin typeface="Traditional Arabic" pitchFamily="2" charset="-78"/>
                <a:ea typeface="+mn-ea"/>
                <a:cs typeface="Traditional Arabic" pitchFamily="2" charset="-78"/>
              </a:defRPr>
            </a:lvl4pPr>
            <a:lvl5pPr algn="r" rtl="1" eaLnBrk="0" fontAlgn="base" hangingPunct="0">
              <a:spcBef>
                <a:spcPct val="20000"/>
              </a:spcBef>
              <a:spcAft>
                <a:spcPct val="0"/>
              </a:spcAft>
              <a:buFont typeface="Arial" pitchFamily="34" charset="0"/>
              <a:defRPr lang="ar-SA" sz="2800" kern="1200" dirty="0">
                <a:solidFill>
                  <a:schemeClr val="accent1">
                    <a:lumMod val="50000"/>
                  </a:schemeClr>
                </a:solidFill>
                <a:latin typeface="Traditional Arabic" pitchFamily="2" charset="-78"/>
                <a:ea typeface="+mn-ea"/>
                <a:cs typeface="Traditional Arabic" pitchFamily="2"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ar-SA" dirty="0"/>
          </a:p>
        </p:txBody>
      </p:sp>
      <p:sp>
        <p:nvSpPr>
          <p:cNvPr id="4" name="Date Placeholder 3"/>
          <p:cNvSpPr>
            <a:spLocks noGrp="1"/>
          </p:cNvSpPr>
          <p:nvPr>
            <p:ph type="dt" sz="half" idx="10"/>
          </p:nvPr>
        </p:nvSpPr>
        <p:spPr/>
        <p:txBody>
          <a:bodyPr/>
          <a:lstStyle>
            <a:lvl1pPr>
              <a:defRPr/>
            </a:lvl1pPr>
          </a:lstStyle>
          <a:p>
            <a:pPr>
              <a:defRPr/>
            </a:pPr>
            <a:fld id="{7419805F-1E35-40E6-A627-F29B088945CB}" type="datetimeFigureOut">
              <a:rPr lang="ar-SA"/>
              <a:pPr>
                <a:defRPr/>
              </a:pPr>
              <a:t>25/03/35</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C6523FD1-7145-4C54-8F79-88CC1669A113}" type="slidenum">
              <a:rPr lang="ar-SA"/>
              <a:pPr>
                <a:defRPr/>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53A6933-B920-4696-A9F6-A9BC4833E8D5}" type="datetimeFigureOut">
              <a:rPr lang="ar-SA"/>
              <a:pPr>
                <a:defRPr/>
              </a:pPr>
              <a:t>25/03/35</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B6E6B499-C603-4C61-8E45-94021AB36400}" type="slidenum">
              <a:rPr lang="ar-SA"/>
              <a:pPr>
                <a:defRPr/>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ar-SA"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lang="en-US" sz="2800" kern="1200" dirty="0" smtClean="0">
                <a:solidFill>
                  <a:schemeClr val="accent1">
                    <a:lumMod val="50000"/>
                  </a:schemeClr>
                </a:solidFill>
                <a:latin typeface="Traditional Arabic" pitchFamily="2" charset="-78"/>
                <a:ea typeface="+mn-ea"/>
                <a:cs typeface="Traditional Arabic" pitchFamily="2" charset="-78"/>
              </a:defRPr>
            </a:lvl5pPr>
            <a:lvl6pPr>
              <a:defRPr sz="1800"/>
            </a:lvl6pPr>
            <a:lvl7pPr>
              <a:defRPr sz="1800"/>
            </a:lvl7pPr>
            <a:lvl8pPr>
              <a:defRPr sz="1800"/>
            </a:lvl8pPr>
            <a:lvl9pPr>
              <a:defRPr sz="1800"/>
            </a:lvl9pPr>
          </a:lstStyle>
          <a:p>
            <a:pPr lvl="4"/>
            <a:r>
              <a:rPr lang="en-US" dirty="0" smtClean="0"/>
              <a:t>Click to edit Master text styles</a:t>
            </a:r>
          </a:p>
          <a:p>
            <a:pPr lvl="4"/>
            <a:r>
              <a:rPr lang="en-US" dirty="0" smtClean="0"/>
              <a:t>Second level</a:t>
            </a:r>
          </a:p>
          <a:p>
            <a:pPr lvl="4"/>
            <a:r>
              <a:rPr lang="en-US" dirty="0" smtClean="0"/>
              <a:t>Third level</a:t>
            </a:r>
          </a:p>
          <a:p>
            <a:pPr lvl="4"/>
            <a:r>
              <a:rPr lang="en-US" dirty="0" smtClean="0"/>
              <a:t>Fourth level</a:t>
            </a:r>
          </a:p>
          <a:p>
            <a:pPr lvl="4"/>
            <a:r>
              <a:rPr lang="en-US" dirty="0" smtClean="0"/>
              <a:t>Fifth level</a:t>
            </a:r>
            <a:endParaRPr lang="ar-SA" dirty="0"/>
          </a:p>
        </p:txBody>
      </p:sp>
      <p:sp>
        <p:nvSpPr>
          <p:cNvPr id="5" name="Date Placeholder 3"/>
          <p:cNvSpPr>
            <a:spLocks noGrp="1"/>
          </p:cNvSpPr>
          <p:nvPr>
            <p:ph type="dt" sz="half" idx="10"/>
          </p:nvPr>
        </p:nvSpPr>
        <p:spPr/>
        <p:txBody>
          <a:bodyPr/>
          <a:lstStyle>
            <a:lvl1pPr>
              <a:defRPr/>
            </a:lvl1pPr>
          </a:lstStyle>
          <a:p>
            <a:pPr>
              <a:defRPr/>
            </a:pPr>
            <a:fld id="{2FD42592-FAB2-4171-82E6-E0D4799C3C8D}" type="datetimeFigureOut">
              <a:rPr lang="ar-SA"/>
              <a:pPr>
                <a:defRPr/>
              </a:pPr>
              <a:t>25/03/35</a:t>
            </a:fld>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pPr>
              <a:defRPr/>
            </a:pPr>
            <a:fld id="{02016DD8-F67B-4CF3-887C-D903B9C2FC35}" type="slidenum">
              <a:rPr lang="ar-SA"/>
              <a:pPr>
                <a:defRPr/>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3"/>
          <p:cNvSpPr>
            <a:spLocks noGrp="1"/>
          </p:cNvSpPr>
          <p:nvPr>
            <p:ph type="dt" sz="half" idx="10"/>
          </p:nvPr>
        </p:nvSpPr>
        <p:spPr/>
        <p:txBody>
          <a:bodyPr/>
          <a:lstStyle>
            <a:lvl1pPr>
              <a:defRPr/>
            </a:lvl1pPr>
          </a:lstStyle>
          <a:p>
            <a:pPr>
              <a:defRPr/>
            </a:pPr>
            <a:fld id="{A491F419-145D-4C7C-BF15-C39830F30335}" type="datetimeFigureOut">
              <a:rPr lang="ar-SA"/>
              <a:pPr>
                <a:defRPr/>
              </a:pPr>
              <a:t>25/03/35</a:t>
            </a:fld>
            <a:endParaRPr lang="ar-SA"/>
          </a:p>
        </p:txBody>
      </p:sp>
      <p:sp>
        <p:nvSpPr>
          <p:cNvPr id="8" name="Footer Placeholder 4"/>
          <p:cNvSpPr>
            <a:spLocks noGrp="1"/>
          </p:cNvSpPr>
          <p:nvPr>
            <p:ph type="ftr" sz="quarter" idx="11"/>
          </p:nvPr>
        </p:nvSpPr>
        <p:spPr/>
        <p:txBody>
          <a:bodyPr/>
          <a:lstStyle>
            <a:lvl1pPr>
              <a:defRPr/>
            </a:lvl1pPr>
          </a:lstStyle>
          <a:p>
            <a:pPr>
              <a:defRPr/>
            </a:pPr>
            <a:endParaRPr lang="ar-SA"/>
          </a:p>
        </p:txBody>
      </p:sp>
      <p:sp>
        <p:nvSpPr>
          <p:cNvPr id="9" name="Slide Number Placeholder 5"/>
          <p:cNvSpPr>
            <a:spLocks noGrp="1"/>
          </p:cNvSpPr>
          <p:nvPr>
            <p:ph type="sldNum" sz="quarter" idx="12"/>
          </p:nvPr>
        </p:nvSpPr>
        <p:spPr/>
        <p:txBody>
          <a:bodyPr/>
          <a:lstStyle>
            <a:lvl1pPr>
              <a:defRPr/>
            </a:lvl1pPr>
          </a:lstStyle>
          <a:p>
            <a:pPr>
              <a:defRPr/>
            </a:pPr>
            <a:fld id="{08C73CB7-CEC3-465A-BE01-0E1A55F73066}" type="slidenum">
              <a:rPr lang="ar-SA"/>
              <a:pPr>
                <a:defRPr/>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3"/>
          <p:cNvSpPr>
            <a:spLocks noGrp="1"/>
          </p:cNvSpPr>
          <p:nvPr>
            <p:ph type="dt" sz="half" idx="10"/>
          </p:nvPr>
        </p:nvSpPr>
        <p:spPr/>
        <p:txBody>
          <a:bodyPr/>
          <a:lstStyle>
            <a:lvl1pPr>
              <a:defRPr/>
            </a:lvl1pPr>
          </a:lstStyle>
          <a:p>
            <a:pPr>
              <a:defRPr/>
            </a:pPr>
            <a:fld id="{7843ABC5-E795-4B65-9002-204F6EBE3855}" type="datetimeFigureOut">
              <a:rPr lang="ar-SA"/>
              <a:pPr>
                <a:defRPr/>
              </a:pPr>
              <a:t>25/03/35</a:t>
            </a:fld>
            <a:endParaRPr lang="ar-SA"/>
          </a:p>
        </p:txBody>
      </p:sp>
      <p:sp>
        <p:nvSpPr>
          <p:cNvPr id="4" name="Footer Placeholder 4"/>
          <p:cNvSpPr>
            <a:spLocks noGrp="1"/>
          </p:cNvSpPr>
          <p:nvPr>
            <p:ph type="ftr" sz="quarter" idx="11"/>
          </p:nvPr>
        </p:nvSpPr>
        <p:spPr/>
        <p:txBody>
          <a:bodyPr/>
          <a:lstStyle>
            <a:lvl1pPr>
              <a:defRPr/>
            </a:lvl1pPr>
          </a:lstStyle>
          <a:p>
            <a:pPr>
              <a:defRPr/>
            </a:pPr>
            <a:endParaRPr lang="ar-SA"/>
          </a:p>
        </p:txBody>
      </p:sp>
      <p:sp>
        <p:nvSpPr>
          <p:cNvPr id="5" name="Slide Number Placeholder 5"/>
          <p:cNvSpPr>
            <a:spLocks noGrp="1"/>
          </p:cNvSpPr>
          <p:nvPr>
            <p:ph type="sldNum" sz="quarter" idx="12"/>
          </p:nvPr>
        </p:nvSpPr>
        <p:spPr/>
        <p:txBody>
          <a:bodyPr/>
          <a:lstStyle>
            <a:lvl1pPr>
              <a:defRPr/>
            </a:lvl1pPr>
          </a:lstStyle>
          <a:p>
            <a:pPr>
              <a:defRPr/>
            </a:pPr>
            <a:fld id="{9EF50132-E5C7-4FDE-AB3E-B52BC32E9602}" type="slidenum">
              <a:rPr lang="ar-SA"/>
              <a:pPr>
                <a:defRPr/>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F6DE87-8EC0-4A54-9BD5-B4DFFE23E776}" type="datetimeFigureOut">
              <a:rPr lang="ar-SA"/>
              <a:pPr>
                <a:defRPr/>
              </a:pPr>
              <a:t>25/03/35</a:t>
            </a:fld>
            <a:endParaRPr lang="ar-SA"/>
          </a:p>
        </p:txBody>
      </p:sp>
      <p:sp>
        <p:nvSpPr>
          <p:cNvPr id="3" name="Footer Placeholder 4"/>
          <p:cNvSpPr>
            <a:spLocks noGrp="1"/>
          </p:cNvSpPr>
          <p:nvPr>
            <p:ph type="ftr" sz="quarter" idx="11"/>
          </p:nvPr>
        </p:nvSpPr>
        <p:spPr/>
        <p:txBody>
          <a:bodyPr/>
          <a:lstStyle>
            <a:lvl1pPr>
              <a:defRPr/>
            </a:lvl1pPr>
          </a:lstStyle>
          <a:p>
            <a:pPr>
              <a:defRPr/>
            </a:pPr>
            <a:endParaRPr lang="ar-SA"/>
          </a:p>
        </p:txBody>
      </p:sp>
      <p:sp>
        <p:nvSpPr>
          <p:cNvPr id="4" name="Slide Number Placeholder 5"/>
          <p:cNvSpPr>
            <a:spLocks noGrp="1"/>
          </p:cNvSpPr>
          <p:nvPr>
            <p:ph type="sldNum" sz="quarter" idx="12"/>
          </p:nvPr>
        </p:nvSpPr>
        <p:spPr/>
        <p:txBody>
          <a:bodyPr/>
          <a:lstStyle>
            <a:lvl1pPr>
              <a:defRPr/>
            </a:lvl1pPr>
          </a:lstStyle>
          <a:p>
            <a:pPr>
              <a:defRPr/>
            </a:pPr>
            <a:fld id="{D02B29DA-483A-4CB8-9111-94206FE695FF}" type="slidenum">
              <a:rPr lang="ar-SA"/>
              <a:pPr>
                <a:defRPr/>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128ED72-104C-4F16-9837-E48C885F588A}" type="datetimeFigureOut">
              <a:rPr lang="ar-SA"/>
              <a:pPr>
                <a:defRPr/>
              </a:pPr>
              <a:t>25/03/35</a:t>
            </a:fld>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pPr>
              <a:defRPr/>
            </a:pPr>
            <a:fld id="{98763758-6910-418D-8FB1-3E0CDB8E8E02}" type="slidenum">
              <a:rPr lang="ar-SA"/>
              <a:pPr>
                <a:defRPr/>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9C3E18-1250-4BA5-9819-7901F43FC6BC}" type="datetimeFigureOut">
              <a:rPr lang="ar-SA"/>
              <a:pPr>
                <a:defRPr/>
              </a:pPr>
              <a:t>25/03/35</a:t>
            </a:fld>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pPr>
              <a:defRPr/>
            </a:pPr>
            <a:fld id="{F6031D4E-015B-4F58-BD62-AE464B6A3CDA}" type="slidenum">
              <a:rPr lang="ar-SA"/>
              <a:pPr>
                <a:defRPr/>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93E3C0E-CA83-4D8F-9419-9BF2DFA4F2C7}" type="datetimeFigureOut">
              <a:rPr lang="ar-SA"/>
              <a:pPr>
                <a:defRPr/>
              </a:pPr>
              <a:t>25/03/35</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356DF57-A0CA-4C95-BCD0-6BD47EB1CD9E}" type="slidenum">
              <a:rPr lang="ar-SA"/>
              <a:pPr>
                <a:defRPr/>
              </a:pPr>
              <a:t>‹#›</a:t>
            </a:fld>
            <a:endParaRPr lang="ar-SA"/>
          </a:p>
        </p:txBody>
      </p:sp>
      <p:grpSp>
        <p:nvGrpSpPr>
          <p:cNvPr id="1031" name="Group 6"/>
          <p:cNvGrpSpPr>
            <a:grpSpLocks/>
          </p:cNvGrpSpPr>
          <p:nvPr userDrawn="1"/>
        </p:nvGrpSpPr>
        <p:grpSpPr bwMode="auto">
          <a:xfrm>
            <a:off x="0" y="0"/>
            <a:ext cx="9144000" cy="6934200"/>
            <a:chOff x="0" y="0"/>
            <a:chExt cx="9144000" cy="6934200"/>
          </a:xfrm>
        </p:grpSpPr>
        <p:sp>
          <p:nvSpPr>
            <p:cNvPr id="8" name="Rectangle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228600" y="0"/>
              <a:ext cx="76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flipH="1">
              <a:off x="487363" y="0"/>
              <a:ext cx="4603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34963" y="0"/>
              <a:ext cx="122237"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flipH="1">
              <a:off x="152400" y="0"/>
              <a:ext cx="46038"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37" name="Picture 12" descr="1.png"/>
            <p:cNvPicPr>
              <a:picLocks noChangeAspect="1"/>
            </p:cNvPicPr>
            <p:nvPr/>
          </p:nvPicPr>
          <p:blipFill>
            <a:blip r:embed="rId13" cstate="print"/>
            <a:srcRect l="12000" b="20000"/>
            <a:stretch>
              <a:fillRect/>
            </a:stretch>
          </p:blipFill>
          <p:spPr bwMode="auto">
            <a:xfrm>
              <a:off x="0" y="5638800"/>
              <a:ext cx="1676400" cy="1219200"/>
            </a:xfrm>
            <a:prstGeom prst="rect">
              <a:avLst/>
            </a:prstGeom>
            <a:noFill/>
            <a:ln w="9525">
              <a:noFill/>
              <a:miter lim="800000"/>
              <a:headEnd/>
              <a:tailEnd/>
            </a:ln>
          </p:spPr>
        </p:pic>
        <p:sp>
          <p:nvSpPr>
            <p:cNvPr id="1038" name="TextBox 13"/>
            <p:cNvSpPr txBox="1">
              <a:spLocks noChangeArrowheads="1"/>
            </p:cNvSpPr>
            <p:nvPr/>
          </p:nvSpPr>
          <p:spPr bwMode="auto">
            <a:xfrm>
              <a:off x="1447800" y="6564313"/>
              <a:ext cx="3206750" cy="369887"/>
            </a:xfrm>
            <a:prstGeom prst="rect">
              <a:avLst/>
            </a:prstGeom>
            <a:noFill/>
            <a:ln w="9525">
              <a:noFill/>
              <a:miter lim="800000"/>
              <a:headEnd/>
              <a:tailEnd/>
            </a:ln>
          </p:spPr>
          <p:txBody>
            <a:bodyPr wrap="none">
              <a:spAutoFit/>
            </a:bodyPr>
            <a:lstStyle/>
            <a:p>
              <a:r>
                <a:rPr lang="ar-SA" b="1">
                  <a:solidFill>
                    <a:srgbClr val="C04E00"/>
                  </a:solidFill>
                  <a:latin typeface="Traditional Arabic" pitchFamily="18" charset="-78"/>
                  <a:cs typeface="Traditional Arabic" pitchFamily="18" charset="-78"/>
                </a:rPr>
                <a:t>أ.أمل الخليفـــة  –  مبادئ شبكات الحاسب</a:t>
              </a:r>
              <a:endParaRPr lang="en-US" b="1">
                <a:solidFill>
                  <a:srgbClr val="C04E00"/>
                </a:solidFill>
                <a:latin typeface="Traditional Arabic" pitchFamily="18" charset="-78"/>
                <a:cs typeface="Traditional Arabic" pitchFamily="18" charset="-78"/>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prstGeom prst="roundRect">
            <a:avLst/>
          </a:prstGeom>
          <a:solidFill>
            <a:schemeClr val="accent1">
              <a:lumMod val="75000"/>
            </a:schemeClr>
          </a:solidFill>
          <a:ln>
            <a:solidFill>
              <a:schemeClr val="accent6">
                <a:lumMod val="75000"/>
              </a:schemeClr>
            </a:solidFill>
          </a:ln>
        </p:spPr>
        <p:style>
          <a:lnRef idx="1">
            <a:schemeClr val="accent5"/>
          </a:lnRef>
          <a:fillRef idx="3">
            <a:schemeClr val="accent5"/>
          </a:fillRef>
          <a:effectRef idx="2">
            <a:schemeClr val="accent5"/>
          </a:effectRef>
          <a:fontRef idx="minor">
            <a:schemeClr val="lt1"/>
          </a:fontRef>
        </p:style>
        <p:txBody>
          <a:bodyPr rtlCol="0"/>
          <a:lstStyle/>
          <a:p>
            <a:pPr eaLnBrk="1" hangingPunct="1">
              <a:defRPr/>
            </a:pPr>
            <a:r>
              <a:rPr lang="ar-SA" sz="2800" dirty="0" smtClean="0"/>
              <a:t>مكونات الحاسب المادية</a:t>
            </a:r>
            <a:endParaRPr lang="en-US" sz="2800" dirty="0">
              <a:cs typeface="ALmusam_free"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smtClean="0"/>
              <a:t>الأقراص الصلبة</a:t>
            </a:r>
            <a:endParaRPr lang="en-US"/>
          </a:p>
        </p:txBody>
      </p:sp>
      <p:sp>
        <p:nvSpPr>
          <p:cNvPr id="3" name="عنصر نائب للمحتوى 2"/>
          <p:cNvSpPr>
            <a:spLocks noGrp="1"/>
          </p:cNvSpPr>
          <p:nvPr>
            <p:ph idx="1"/>
          </p:nvPr>
        </p:nvSpPr>
        <p:spPr>
          <a:xfrm>
            <a:off x="468313" y="1196975"/>
            <a:ext cx="8229600" cy="4525963"/>
          </a:xfrm>
        </p:spPr>
        <p:txBody>
          <a:bodyPr/>
          <a:lstStyle/>
          <a:p>
            <a:pPr>
              <a:defRPr/>
            </a:pPr>
            <a:r>
              <a:rPr lang="ar-SA"/>
              <a:t>تتميز بالطاقة التخزينية العالية وقصر الزمن اللازم للوصول إلى البيانات المخزنة عليها</a:t>
            </a:r>
            <a:endParaRPr/>
          </a:p>
        </p:txBody>
      </p:sp>
      <p:sp>
        <p:nvSpPr>
          <p:cNvPr id="11268" name="عنوان 1"/>
          <p:cNvSpPr txBox="1">
            <a:spLocks/>
          </p:cNvSpPr>
          <p:nvPr/>
        </p:nvSpPr>
        <p:spPr bwMode="auto">
          <a:xfrm>
            <a:off x="468313" y="1781175"/>
            <a:ext cx="8229600" cy="1143000"/>
          </a:xfrm>
          <a:prstGeom prst="rect">
            <a:avLst/>
          </a:prstGeom>
          <a:noFill/>
          <a:ln w="9525">
            <a:noFill/>
            <a:miter lim="800000"/>
            <a:headEnd/>
            <a:tailEnd/>
          </a:ln>
        </p:spPr>
        <p:txBody>
          <a:bodyPr anchor="ctr"/>
          <a:lstStyle/>
          <a:p>
            <a:pPr eaLnBrk="0" hangingPunct="0"/>
            <a:r>
              <a:rPr lang="ar-SA" sz="3200" b="1">
                <a:solidFill>
                  <a:srgbClr val="C04E00"/>
                </a:solidFill>
                <a:latin typeface="Traditional Arabic" pitchFamily="18" charset="-78"/>
                <a:cs typeface="Traditional Arabic" pitchFamily="18" charset="-78"/>
              </a:rPr>
              <a:t>مشغل القرص الصلب</a:t>
            </a:r>
          </a:p>
        </p:txBody>
      </p:sp>
      <p:pic>
        <p:nvPicPr>
          <p:cNvPr id="11269" name="Picture 2" descr="http://www.itinfopoint.com/contentsimages/20130107-hardware-hardDisk.jpg"/>
          <p:cNvPicPr>
            <a:picLocks noChangeAspect="1" noChangeArrowheads="1"/>
          </p:cNvPicPr>
          <p:nvPr/>
        </p:nvPicPr>
        <p:blipFill>
          <a:blip r:embed="rId2" cstate="print"/>
          <a:srcRect/>
          <a:stretch>
            <a:fillRect/>
          </a:stretch>
        </p:blipFill>
        <p:spPr bwMode="auto">
          <a:xfrm>
            <a:off x="4860925" y="2687638"/>
            <a:ext cx="4352925" cy="3328987"/>
          </a:xfrm>
          <a:prstGeom prst="rect">
            <a:avLst/>
          </a:prstGeom>
          <a:noFill/>
          <a:ln w="9525">
            <a:noFill/>
            <a:miter lim="800000"/>
            <a:headEnd/>
            <a:tailEnd/>
          </a:ln>
        </p:spPr>
      </p:pic>
      <p:pic>
        <p:nvPicPr>
          <p:cNvPr id="11270" name="Picture 4" descr="http://visual.merriam-webster.com/images/communications/office-automation/data-storage-devices_2.jpg"/>
          <p:cNvPicPr>
            <a:picLocks noChangeAspect="1" noChangeArrowheads="1"/>
          </p:cNvPicPr>
          <p:nvPr/>
        </p:nvPicPr>
        <p:blipFill>
          <a:blip r:embed="rId3" cstate="print"/>
          <a:srcRect/>
          <a:stretch>
            <a:fillRect/>
          </a:stretch>
        </p:blipFill>
        <p:spPr bwMode="auto">
          <a:xfrm>
            <a:off x="468313" y="2641600"/>
            <a:ext cx="4625975" cy="32305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smtClean="0"/>
              <a:t>فتحات التوسعة</a:t>
            </a:r>
            <a:endParaRPr lang="en-US"/>
          </a:p>
        </p:txBody>
      </p:sp>
      <p:sp>
        <p:nvSpPr>
          <p:cNvPr id="3" name="عنصر نائب للمحتوى 2"/>
          <p:cNvSpPr>
            <a:spLocks noGrp="1"/>
          </p:cNvSpPr>
          <p:nvPr>
            <p:ph idx="1"/>
          </p:nvPr>
        </p:nvSpPr>
        <p:spPr/>
        <p:txBody>
          <a:bodyPr/>
          <a:lstStyle/>
          <a:p>
            <a:pPr>
              <a:defRPr/>
            </a:pPr>
            <a:r>
              <a:rPr lang="ar-SA"/>
              <a:t>تحتوي اللوحة الأم على قواعد توصيل لأجهزة أخرى تتعامل مع عدة وظائف من وظائف </a:t>
            </a:r>
            <a:r>
              <a:rPr lang="ar-SA" err="1"/>
              <a:t>الكميوتر</a:t>
            </a:r>
            <a:r>
              <a:rPr lang="ar-SA"/>
              <a:t>, ويطلق على </a:t>
            </a:r>
            <a:r>
              <a:rPr lang="ar-SA" err="1"/>
              <a:t>الجهزة</a:t>
            </a:r>
            <a:r>
              <a:rPr lang="ar-SA"/>
              <a:t> التي يتم وضعها في قواعد توصيل «بطاقات التوسعة», وتستخدم لنقل </a:t>
            </a:r>
            <a:r>
              <a:rPr lang="ar-SA" err="1"/>
              <a:t>البيانت</a:t>
            </a:r>
            <a:r>
              <a:rPr lang="ar-SA"/>
              <a:t> من وإلى الذاكرة</a:t>
            </a:r>
          </a:p>
          <a:p>
            <a:pPr>
              <a:defRPr/>
            </a:pPr>
            <a:r>
              <a:rPr lang="ar-SA"/>
              <a:t>تسمى المسارات التي من خلالها تنتقل البيانات من مكان إلى آخر بـ </a:t>
            </a:r>
            <a:r>
              <a:t>BUs</a:t>
            </a:r>
          </a:p>
        </p:txBody>
      </p:sp>
      <p:pic>
        <p:nvPicPr>
          <p:cNvPr id="12292" name="Picture 2" descr="http://www.celtnet.org.uk/images/expansion_slot.gif"/>
          <p:cNvPicPr>
            <a:picLocks noChangeAspect="1" noChangeArrowheads="1"/>
          </p:cNvPicPr>
          <p:nvPr/>
        </p:nvPicPr>
        <p:blipFill>
          <a:blip r:embed="rId2" cstate="print"/>
          <a:srcRect/>
          <a:stretch>
            <a:fillRect/>
          </a:stretch>
        </p:blipFill>
        <p:spPr bwMode="auto">
          <a:xfrm>
            <a:off x="2843213" y="3357563"/>
            <a:ext cx="3451225" cy="337978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http://1.bp.blogspot.com/_-snYio1u__g/TRM-Te-9QsI/AAAAAAAAAB8/IzHAjjgvSJ0/s1600/network.jpg"/>
          <p:cNvPicPr>
            <a:picLocks noChangeAspect="1" noChangeArrowheads="1"/>
          </p:cNvPicPr>
          <p:nvPr/>
        </p:nvPicPr>
        <p:blipFill>
          <a:blip r:embed="rId2" cstate="print"/>
          <a:srcRect/>
          <a:stretch>
            <a:fillRect/>
          </a:stretch>
        </p:blipFill>
        <p:spPr bwMode="auto">
          <a:xfrm>
            <a:off x="1042988" y="2060575"/>
            <a:ext cx="2857500" cy="2857500"/>
          </a:xfrm>
          <a:prstGeom prst="rect">
            <a:avLst/>
          </a:prstGeom>
          <a:noFill/>
          <a:ln w="9525">
            <a:noFill/>
            <a:miter lim="800000"/>
            <a:headEnd/>
            <a:tailEnd/>
          </a:ln>
        </p:spPr>
      </p:pic>
      <p:sp>
        <p:nvSpPr>
          <p:cNvPr id="2" name="عنوان 1"/>
          <p:cNvSpPr>
            <a:spLocks noGrp="1"/>
          </p:cNvSpPr>
          <p:nvPr>
            <p:ph type="title"/>
          </p:nvPr>
        </p:nvSpPr>
        <p:spPr/>
        <p:txBody>
          <a:bodyPr/>
          <a:lstStyle/>
          <a:p>
            <a:pPr>
              <a:defRPr/>
            </a:pPr>
            <a:r>
              <a:rPr smtClean="0"/>
              <a:t>بطاقات التوسعة</a:t>
            </a:r>
            <a:endParaRPr lang="en-US"/>
          </a:p>
        </p:txBody>
      </p:sp>
      <p:sp>
        <p:nvSpPr>
          <p:cNvPr id="3" name="عنصر نائب للمحتوى 2"/>
          <p:cNvSpPr>
            <a:spLocks noGrp="1"/>
          </p:cNvSpPr>
          <p:nvPr>
            <p:ph idx="1"/>
          </p:nvPr>
        </p:nvSpPr>
        <p:spPr/>
        <p:txBody>
          <a:bodyPr/>
          <a:lstStyle/>
          <a:p>
            <a:pPr>
              <a:defRPr/>
            </a:pPr>
            <a:r>
              <a:rPr lang="ar-SA"/>
              <a:t>عبارة عن لوحات إلكترونية تثبت في فتحات التوسعة</a:t>
            </a:r>
          </a:p>
          <a:p>
            <a:pPr>
              <a:defRPr/>
            </a:pPr>
            <a:r>
              <a:rPr lang="ar-SA"/>
              <a:t>مثل بطاقة الشبكة, بطاقة الفيديو </a:t>
            </a:r>
            <a:endParaRPr/>
          </a:p>
        </p:txBody>
      </p:sp>
      <p:pic>
        <p:nvPicPr>
          <p:cNvPr id="13317" name="Picture 2" descr="https://encrypted-tbn3.gstatic.com/images?q=tbn:ANd9GcR2WrY7Z76g1T4V4tdgZqraltDfmmcR8Iw8vl90wXN6JlciPgPC"/>
          <p:cNvPicPr>
            <a:picLocks noChangeAspect="1" noChangeArrowheads="1"/>
          </p:cNvPicPr>
          <p:nvPr/>
        </p:nvPicPr>
        <p:blipFill>
          <a:blip r:embed="rId3" cstate="print"/>
          <a:srcRect/>
          <a:stretch>
            <a:fillRect/>
          </a:stretch>
        </p:blipFill>
        <p:spPr bwMode="auto">
          <a:xfrm>
            <a:off x="5435600" y="3141663"/>
            <a:ext cx="3384550" cy="2292350"/>
          </a:xfrm>
          <a:prstGeom prst="rect">
            <a:avLst/>
          </a:prstGeom>
          <a:noFill/>
          <a:ln w="9525">
            <a:noFill/>
            <a:miter lim="800000"/>
            <a:headEnd/>
            <a:tailEnd/>
          </a:ln>
        </p:spPr>
      </p:pic>
      <p:pic>
        <p:nvPicPr>
          <p:cNvPr id="13318" name="Picture 4" descr="http://image.made-in-china.com/2f0j00aSwQdhzEsRbt/1080P-HD-PCI-E-VGA-Video-Capture-Card-KT-S5-.jpg"/>
          <p:cNvPicPr>
            <a:picLocks noChangeAspect="1" noChangeArrowheads="1"/>
          </p:cNvPicPr>
          <p:nvPr/>
        </p:nvPicPr>
        <p:blipFill>
          <a:blip r:embed="rId4" cstate="print"/>
          <a:srcRect b="36748"/>
          <a:stretch>
            <a:fillRect/>
          </a:stretch>
        </p:blipFill>
        <p:spPr bwMode="auto">
          <a:xfrm>
            <a:off x="3071813" y="4405313"/>
            <a:ext cx="2376487" cy="242093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smtClean="0"/>
              <a:t>البرامج </a:t>
            </a:r>
            <a:endParaRPr lang="en-US"/>
          </a:p>
        </p:txBody>
      </p:sp>
      <p:sp>
        <p:nvSpPr>
          <p:cNvPr id="3" name="عنصر نائب للمحتوى 2"/>
          <p:cNvSpPr>
            <a:spLocks noGrp="1"/>
          </p:cNvSpPr>
          <p:nvPr>
            <p:ph idx="1"/>
          </p:nvPr>
        </p:nvSpPr>
        <p:spPr/>
        <p:txBody>
          <a:bodyPr/>
          <a:lstStyle/>
          <a:p>
            <a:pPr>
              <a:defRPr/>
            </a:pPr>
            <a:r>
              <a:rPr lang="ar-SA"/>
              <a:t>برامج نظم التشغيل: وهي البرامج التي تتحكم في سير العمل وفي تنفيذ البرامج الأخرى, مثل نظام التشغيل </a:t>
            </a:r>
            <a:r>
              <a:t>Windows</a:t>
            </a:r>
            <a:endParaRPr lang="ar-SA"/>
          </a:p>
          <a:p>
            <a:pPr>
              <a:defRPr/>
            </a:pPr>
            <a:r>
              <a:rPr lang="ar-SA"/>
              <a:t>البرامج التطبيقية: وهي البرامج التي تخدم الهدف الذي كتبت من أجله, مثل </a:t>
            </a:r>
            <a:r>
              <a:t>Word</a:t>
            </a:r>
          </a:p>
        </p:txBody>
      </p:sp>
      <p:pic>
        <p:nvPicPr>
          <p:cNvPr id="14340" name="Picture 2" descr="http://www.agilecomputer.com/wp-content/uploads/2012/10/windows-icon.png"/>
          <p:cNvPicPr>
            <a:picLocks noChangeAspect="1" noChangeArrowheads="1"/>
          </p:cNvPicPr>
          <p:nvPr/>
        </p:nvPicPr>
        <p:blipFill>
          <a:blip r:embed="rId2" cstate="print"/>
          <a:srcRect/>
          <a:stretch>
            <a:fillRect/>
          </a:stretch>
        </p:blipFill>
        <p:spPr bwMode="auto">
          <a:xfrm>
            <a:off x="1476375" y="3141663"/>
            <a:ext cx="2857500" cy="2857500"/>
          </a:xfrm>
          <a:prstGeom prst="rect">
            <a:avLst/>
          </a:prstGeom>
          <a:noFill/>
          <a:ln w="9525">
            <a:noFill/>
            <a:miter lim="800000"/>
            <a:headEnd/>
            <a:tailEnd/>
          </a:ln>
        </p:spPr>
      </p:pic>
      <p:pic>
        <p:nvPicPr>
          <p:cNvPr id="14341" name="Picture 4" descr="http://pctalkcorner.com/wp-content/woo_custom/14-microsoft-office.jpg"/>
          <p:cNvPicPr>
            <a:picLocks noChangeAspect="1" noChangeArrowheads="1"/>
          </p:cNvPicPr>
          <p:nvPr/>
        </p:nvPicPr>
        <p:blipFill>
          <a:blip r:embed="rId3" cstate="print"/>
          <a:srcRect/>
          <a:stretch>
            <a:fillRect/>
          </a:stretch>
        </p:blipFill>
        <p:spPr bwMode="auto">
          <a:xfrm>
            <a:off x="4932363" y="3573463"/>
            <a:ext cx="3567112" cy="283368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1143000"/>
          </a:xfrm>
        </p:spPr>
        <p:txBody>
          <a:bodyPr/>
          <a:lstStyle/>
          <a:p>
            <a:pPr>
              <a:defRPr/>
            </a:pPr>
            <a:r>
              <a:rPr smtClean="0"/>
              <a:t>مكونات الكمبيوتر:</a:t>
            </a:r>
            <a:endParaRPr/>
          </a:p>
        </p:txBody>
      </p:sp>
      <p:sp>
        <p:nvSpPr>
          <p:cNvPr id="3" name="Content Placeholder 2"/>
          <p:cNvSpPr>
            <a:spLocks noGrp="1"/>
          </p:cNvSpPr>
          <p:nvPr>
            <p:ph idx="1"/>
          </p:nvPr>
        </p:nvSpPr>
        <p:spPr>
          <a:xfrm>
            <a:off x="323850" y="476250"/>
            <a:ext cx="8229600" cy="4525963"/>
          </a:xfrm>
        </p:spPr>
        <p:txBody>
          <a:bodyPr/>
          <a:lstStyle/>
          <a:p>
            <a:pPr>
              <a:defRPr/>
            </a:pPr>
            <a:r>
              <a:rPr lang="ar-SA"/>
              <a:t>الأجهزة أو المكونات المادية</a:t>
            </a:r>
          </a:p>
          <a:p>
            <a:pPr>
              <a:defRPr/>
            </a:pPr>
            <a:r>
              <a:rPr lang="ar-SA"/>
              <a:t>البرامج</a:t>
            </a:r>
          </a:p>
          <a:p>
            <a:pPr>
              <a:defRPr/>
            </a:pPr>
            <a:endParaRPr lang="ar-SA"/>
          </a:p>
          <a:p>
            <a:pPr>
              <a:defRPr/>
            </a:pPr>
            <a:r>
              <a:rPr lang="ar-SA"/>
              <a:t>الصندوق الخارجي</a:t>
            </a:r>
          </a:p>
          <a:p>
            <a:pPr>
              <a:defRPr/>
            </a:pPr>
            <a:r>
              <a:rPr lang="ar-SA"/>
              <a:t>الذاكرة</a:t>
            </a:r>
          </a:p>
          <a:p>
            <a:pPr>
              <a:defRPr/>
            </a:pPr>
            <a:r>
              <a:rPr lang="ar-SA"/>
              <a:t>المنافذ/المخارج</a:t>
            </a:r>
          </a:p>
          <a:p>
            <a:pPr>
              <a:defRPr/>
            </a:pPr>
            <a:r>
              <a:rPr lang="ar-SA"/>
              <a:t>مصدر الطاقة</a:t>
            </a:r>
          </a:p>
          <a:p>
            <a:pPr>
              <a:defRPr/>
            </a:pPr>
            <a:r>
              <a:rPr lang="ar-SA"/>
              <a:t>الأقراص المغناطيسية</a:t>
            </a:r>
          </a:p>
          <a:p>
            <a:pPr>
              <a:defRPr/>
            </a:pPr>
            <a:r>
              <a:rPr lang="ar-SA"/>
              <a:t>اللوحة الأم</a:t>
            </a:r>
          </a:p>
          <a:p>
            <a:pPr>
              <a:defRPr/>
            </a:pPr>
            <a:r>
              <a:rPr lang="ar-SA"/>
              <a:t>فتحات التوسعة</a:t>
            </a:r>
          </a:p>
          <a:p>
            <a:pPr>
              <a:defRPr/>
            </a:pPr>
            <a:r>
              <a:rPr lang="ar-SA"/>
              <a:t>المعالج</a:t>
            </a:r>
          </a:p>
          <a:p>
            <a:pPr>
              <a:defRPr/>
            </a:pPr>
            <a:r>
              <a:rPr lang="ar-SA"/>
              <a:t>كروت التوسعة</a:t>
            </a:r>
            <a:endParaRPr lang="ar-SA"/>
          </a:p>
        </p:txBody>
      </p:sp>
      <p:sp>
        <p:nvSpPr>
          <p:cNvPr id="3076" name="Title 1"/>
          <p:cNvSpPr txBox="1">
            <a:spLocks/>
          </p:cNvSpPr>
          <p:nvPr/>
        </p:nvSpPr>
        <p:spPr bwMode="auto">
          <a:xfrm>
            <a:off x="539750" y="1206500"/>
            <a:ext cx="8229600" cy="1143000"/>
          </a:xfrm>
          <a:prstGeom prst="rect">
            <a:avLst/>
          </a:prstGeom>
          <a:noFill/>
          <a:ln w="9525">
            <a:noFill/>
            <a:miter lim="800000"/>
            <a:headEnd/>
            <a:tailEnd/>
          </a:ln>
        </p:spPr>
        <p:txBody>
          <a:bodyPr anchor="ctr"/>
          <a:lstStyle/>
          <a:p>
            <a:pPr eaLnBrk="0" hangingPunct="0"/>
            <a:r>
              <a:rPr lang="ar-SA" sz="3200" b="1">
                <a:solidFill>
                  <a:srgbClr val="C04E00"/>
                </a:solidFill>
                <a:latin typeface="Traditional Arabic" pitchFamily="18" charset="-78"/>
                <a:cs typeface="Traditional Arabic" pitchFamily="18" charset="-78"/>
              </a:rPr>
              <a:t>الأجهزة: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smtClean="0"/>
              <a:t>الصندوق الخارجي للكمبيوتر</a:t>
            </a:r>
            <a:endParaRPr lang="en-US"/>
          </a:p>
        </p:txBody>
      </p:sp>
      <p:sp>
        <p:nvSpPr>
          <p:cNvPr id="3" name="عنصر نائب للمحتوى 2"/>
          <p:cNvSpPr>
            <a:spLocks noGrp="1"/>
          </p:cNvSpPr>
          <p:nvPr>
            <p:ph idx="1"/>
          </p:nvPr>
        </p:nvSpPr>
        <p:spPr>
          <a:xfrm>
            <a:off x="457200" y="1279525"/>
            <a:ext cx="8229600" cy="4525963"/>
          </a:xfrm>
        </p:spPr>
        <p:txBody>
          <a:bodyPr/>
          <a:lstStyle/>
          <a:p>
            <a:pPr>
              <a:defRPr/>
            </a:pPr>
            <a:r>
              <a:rPr lang="ar-SA"/>
              <a:t>عبارة عن غطاء خارجي صلب مصمم بفتحاته الأمامية والخلفية بحيث يتم تثبيته حول مكونات الكمبيوتر من كروت وكابلات وغيرها, ويوجد في الصندوق مجموعة من الأزرار تمكنك من التحكم في تشغيل الجهاز.</a:t>
            </a:r>
          </a:p>
        </p:txBody>
      </p:sp>
      <p:pic>
        <p:nvPicPr>
          <p:cNvPr id="4100" name="Picture 2" descr="http://shafipc.com/shop/images/stories/virtuemart/product/Case_Action_4e78e2bc12615.jpg"/>
          <p:cNvPicPr>
            <a:picLocks noChangeAspect="1" noChangeArrowheads="1"/>
          </p:cNvPicPr>
          <p:nvPr/>
        </p:nvPicPr>
        <p:blipFill>
          <a:blip r:embed="rId2" cstate="print"/>
          <a:srcRect/>
          <a:stretch>
            <a:fillRect/>
          </a:stretch>
        </p:blipFill>
        <p:spPr bwMode="auto">
          <a:xfrm>
            <a:off x="5364163" y="2924175"/>
            <a:ext cx="1836737" cy="3119438"/>
          </a:xfrm>
          <a:prstGeom prst="rect">
            <a:avLst/>
          </a:prstGeom>
          <a:noFill/>
          <a:ln w="9525">
            <a:noFill/>
            <a:miter lim="800000"/>
            <a:headEnd/>
            <a:tailEnd/>
          </a:ln>
        </p:spPr>
      </p:pic>
      <p:pic>
        <p:nvPicPr>
          <p:cNvPr id="4101" name="Picture 4" descr="http://www.build-your-own-computer.net/image-files/computer-cases-03.jpg"/>
          <p:cNvPicPr>
            <a:picLocks noChangeAspect="1" noChangeArrowheads="1"/>
          </p:cNvPicPr>
          <p:nvPr/>
        </p:nvPicPr>
        <p:blipFill>
          <a:blip r:embed="rId3" cstate="print"/>
          <a:srcRect/>
          <a:stretch>
            <a:fillRect/>
          </a:stretch>
        </p:blipFill>
        <p:spPr bwMode="auto">
          <a:xfrm>
            <a:off x="1116013" y="2762250"/>
            <a:ext cx="3525837" cy="31877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988"/>
            <a:ext cx="8229600" cy="1143001"/>
          </a:xfrm>
        </p:spPr>
        <p:txBody>
          <a:bodyPr/>
          <a:lstStyle/>
          <a:p>
            <a:pPr>
              <a:defRPr/>
            </a:pPr>
            <a:r>
              <a:rPr smtClean="0"/>
              <a:t>المنافذ/المخارج</a:t>
            </a:r>
            <a:endParaRPr lang="en-US"/>
          </a:p>
        </p:txBody>
      </p:sp>
      <p:sp>
        <p:nvSpPr>
          <p:cNvPr id="3" name="عنصر نائب للمحتوى 2"/>
          <p:cNvSpPr>
            <a:spLocks noGrp="1"/>
          </p:cNvSpPr>
          <p:nvPr>
            <p:ph idx="1"/>
          </p:nvPr>
        </p:nvSpPr>
        <p:spPr>
          <a:xfrm>
            <a:off x="457200" y="765175"/>
            <a:ext cx="8229600" cy="4525963"/>
          </a:xfrm>
        </p:spPr>
        <p:txBody>
          <a:bodyPr/>
          <a:lstStyle/>
          <a:p>
            <a:pPr>
              <a:defRPr/>
            </a:pPr>
            <a:r>
              <a:rPr lang="ar-SA"/>
              <a:t>هو فتحة توصيل خارجية موجودة في الجانب الخلفي للصندوق, ويمكن عن طريقها توصيل أجهزة ومكونات خارجية لنقل البيانات.</a:t>
            </a:r>
          </a:p>
          <a:p>
            <a:pPr>
              <a:defRPr/>
            </a:pPr>
            <a:r>
              <a:rPr lang="ar-SA"/>
              <a:t>المنفذ المتوالي: منفذ الفأرة ولوحة المفاتيح والماسح الضوئي</a:t>
            </a:r>
          </a:p>
          <a:p>
            <a:pPr>
              <a:defRPr/>
            </a:pPr>
            <a:r>
              <a:rPr lang="ar-SA"/>
              <a:t>المنفذ المتوازي: منفذ الطابعة وجهاز تشغيل الشرائط</a:t>
            </a:r>
            <a:endParaRPr/>
          </a:p>
        </p:txBody>
      </p:sp>
      <p:sp>
        <p:nvSpPr>
          <p:cNvPr id="5124" name="AutoShape 2" descr="data:image/jpeg;base64,/9j/4AAQSkZJRgABAQAAAQABAAD/2wCEAAkGBxQTEhUUEhQWFRUXGB0XGBcXGB4XHBgcFhoaFxoYGBwcHSgiHBwlHRcYJDEhJikrMC4uHSAzODMsNygtLisBCgoKDg0OGxAQGzAkHyQsLCwuLCwsLCwsLCwtLCwsLCwsLCwvLCwsLCwsLCwsLCwsLCwsLCwsLCwsLCwsLCwsLP/AABEIAOUA3AMBEQACEQEDEQH/xAAcAAACAgMBAQAAAAAAAAAAAAAABQQGAgMHAQj/xABPEAACAQIDAwUJDAcGBgMBAAABAgMAEQQSIQUGMRMiQVFhBxQjMjNxgZGyFiQ0QlJTcnOTobHSFVRiksHR0zVVdJSz4UNkg6LC8ILi8SX/xAAaAQEAAwEBAQAAAAAAAAAAAAAAAQIDBAUG/8QAPxEAAgECAwMHCAoCAgMBAAAAAAECAxEEITESQVETUmFxkaHRBRQyU4GSsfAVIiMzQmKiwdLhNHJj8SRDssL/2gAMAwEAAhEDEQA/AO40AUAUAUAUAUAUAUAUAUBRt+dkJiMVh1dbkqVvciwzXPA1KIHmE3SwkYssIHXq2v31BJsfdfCnjEP3m/NQGs7o4P5kfvN+agsYnc/B/Mj95vzUFjU25GB+Z/7m/nS4sam3BwJ/4P8A3N/OlxYrO/G4eDhwssscZDKjEc4ngC1/u9RPokWOh7G+Dw/Vp7IqATL0AUAUAUAUAUAUAUAUAUBXtvyvJiIcKkjRK6vJI6Gz5Y8oCI3xbltSNbCsajbkoJ2uejg4whSniJR2nGySel3fN8bW0D3Iw/O4r/My/mpyK4vtY+k6vNh7kfARQ7PRkDhcVYhSD3ziCOcGJ+LmNrKCVBHOBvpWSgmr59rO6eInCWz9TVr0IbrezPpa0JUexomZcrYgqxsCMXKSRYZmAB8VTcEkjo6SBVuTXT2sxeMqJO6hl/xx9i62eybKwwOXNjSbsqgYiTn5L58vP4DKeNuy9TyceL7WRHGVmr7MPcjlfTdvM8DsWCVyqtjMtiQ5xMgBsxQ2Ge/EHiBw81I04vS/ayauMrU43lGF+GxHhfhYl4ndYKpaDEYmOUAlWMzyLccAyuSGXrFS6Nlk3frMoeUnKSVWnBx3rZSfsazQ13f2h3xhoZiLGRAxHUSNbdl60py2opnJjKCoV501on3E+9XOYru2R79w3mP4mpIKVvX3R5mm5HZ5AUPyRlycoWfNltGCQgUH47adV9bTGDkwyJs7ffaGHZWxFsRC1jfKlyNT4OSI5c1horqAx0DXq7oyQudSG2ITh++eUHIcnyvKdGS2a/qrIk5Rje6RjsRMVwYWJCMyLyXLSlLgB3zMqIDmHNvfUddVcrFHUSHe6fdBl5YQbQCKWYIkgRojnbRUkja9s3Q4OU6ipTRMZKR0q9SXK7v8L4DEfVt7JoBzsjyEP1aeyKECfaIfE4s4blHiiiiWR+TbI0jSMwC5hqFAQ8ON6wleU9m9kenQ2aGG5fZUpSk0rq6SSTbtvee/Q14/dmGOKSTlMSciM9u+ZRfKCbXzdlJUkle77WTT8oVZzUdmGbS9CO/2CxtmINT30Bc3Y4mcCwCm+q3A5zc4gKMvHWqbC6e1nT51O9lsX/0h0+zdonfPQlYfYUbSBc2Jsbm4xcpIUEhXIvYBraa3v0EAkWVNXtd9rMpY6oot2hl/xx14ewwXZuGNufjfFz/CJNE08Ief4uvDj2VGxHi+0nzuvzYcPQjrw0/o3bN2FDNchsYoAUgtiX5wcXBsHNtLceupjTjLj2srVxtWna6hv/BHd7D3bOxzhYXxGHnnDxKZCskrSo6pqyMrE8QDYixBpOnsRcot5dJOGxaxNWNGtCNpO11FJq+9NcOGjLTh5cyqw+MAfWL1undXPJnHZk48DZUlQoCvYz+08P8A4eX246xl96up/sejS/wan+0PhId4qfIL8blVA7WYKPvNat2OCEXJ2+chOm08LJHEGC5SBkTLmykALlWw6C2TTpuOg1mpRaR1OhXhOVtVq/39trmXfuGD3yABFBEgQ2GYu1gQOsH0m3GpvG5HJ1mrX13X4b/nd0GLz4RM2ddWLO2aMk3Gd2Hi36H06j2i8NwWpaNPESso9CWa6F+6+Ub48fEHGRLdGbJltnkykagX8Jx7alNbjOVKpb6z776LLu0GkvA+Y1c546ope5+ExpwWHMeJiRDGMqmAsQOonlBf1VzUVU2FZrsPc8o1MIsVNSpybvzrf/kx3o2TtN0iEeIR2EoPg0MBXmtzmblDddbFbG9xUVYVmlZ/sW8n4nydCpJ1KbtsvV7V9MkrLPpuSZMLiFaFZ5FkmyMA6rk1INvOb9Nh5q6Kako/Wd2eRi50Z1W6EXGPBu/z39ZzPdkwwcmgZUd0hU5pMhMiCRZI7cS4d1bIePKA9FdtBnLIk7QgnflAkieGMSxeBykqzNaPPbnHif2Rcm162lkm2QhvisKy7uyJmJiE7c4Hjhu+9WH7JS581ee3cuadiBFidOZyiF18IUtygmfJf49ieSI6CCltawlqefVVpZiTeOCaSECXkgVhxDsYixIdWOTKX51jKYR9I6dFXia0bXyOz42LENhwsUixzZRzmXML210vpr02PmNWmpNfVdmelhpUo1E6sXKO9J2KDidmY+PBYvvmYWJZmDDlDIMnFHzjKvEAZdOqualTrK93v6z28fivJs3B06bso7ns2z35O76bls2Zg8cYYsuKhAyLYHDk2GUWF+V1rbZqcV2f2ebyuC9XL31/Ew2BFKu0MSJpFkfkYecqcmLZpLC2Zu3pqlNSVR7T3I3xcqUsFTdKLS2pau+5dCLRKgYEMAQRYg6gg6EHsroPJTad0KcTj8OxHKJmKk5fBlyAC4voDa5hY2/ZHZWblHf8/NjqhRrJXi9em3Dj/su09TGYZGLABSARmCEXEatextqAI2HoHWLztR1K8lWa2f3W+3xuiPHPg4wEsoysV1TXMtgTe2trDXzdlVvBF9jESz4riNcAEIuiBfiEAAW5MlLadAsbdlaKxz1Nq9m77+35zIW+HwHFfUSewapW+7l1HR5O/wAul/tH4k/ZnkY/oL7Iq0PRRhX+9l1v4kmrGQUAj27gJeVixOHCvJEGQxscokSS1wGscrAqCOjjWVSLupR1R3YWtTUJ0auUZWd1nZrTLes3cjz7TxTix2fJxDaTQ6FSGHxusCoc5v8AD3o0jh8PF3Vde7Lf7COkswtl2ZILWtaeIcAALjPY2yrx6qreXM70aOFJ3viFn+WXh0muPlQoU7MkNly6zRWIOYm4DWOrseGlza1Ffmd6JlGk235ws/yy8DImU8dmSHSxviIze+Ya8/U89tTrrTPmd6CjTWmIXuy6OjoRm085N/0dILsGPh4rEhs/DPYc4Zja1z6am8ua+1FeSo2ty692XVwN8+0MdIpSPB8kzAjlJJkKpfTNZCSxHVUudRqyjb2lIUMJB7U6t0t0Yu76M7JdY42PgBBBHCpuI0CgnpsLX9NaQjsxUTjxNd16sqj3u5MqxiJdqfCoPTUkFW307nPfEnL4R1hmvmYEHK7cc1x4p1OtjxqYy2XkGhTsbua4xpM2LxKqtih5JmkkZW8ZVdwOSDDQldbaVaVRyCRdkwileQIvDcwmPTJyeUqEy24Wt6qzJKHj+5pi4JmfBTIykBVznJKqi1oy2Uh1FhxtwGmgqNlMznT2hjsDc90fPtKVGsyScmpdyWjJ5MyyHiikm0YGW+tSopFoRUTpC6i46dakuId+R7xxH1bew1VYY52R5CH6tPZFSQKtp4OePE99YdBLmjEcsRYISFYsrox0uMzAg2vpWMoyUtqOZ6FCrSnR5Cs9mzupWvnazTXB5ZoP0zi/7vk+2h/NTbnze9DzXDevXuy8CIs84JP6NkNyTrNF0lzbxuHhH/equ1Lmd6NeTpW/yF7sujo6F2GDmUgg7Mksejl4+nMDbn6A5muBocxvxpnzO9FlGmndYhe7Lw6PZYyMsxYt+jZLk3v3xHfpNvH8XU83h2UvLXY70QoUrW84Xuy8NenUkYfaWKQWGz5eJJ8NDqWJYnxusmrKc1+F9qM5YfDyd3XXuy8DVtFsZio2g7273SQZXkeRHsh0YIqXuxFxrYColtzWza1+kvQWFw01W5Tbcc0kmrvddu2RZoYwqhRwAAHmGlbJWyPLlJybb3mdSQFAFAeUAoxe9ODicpJiI1YaEZrkHqNuB7KzdaCdmztpeTcVVjtQptrqNPuzwP61H6/9qr5xT5xp9EY31T7A92eB/Wo/X/tTzinzh9EY31T7A92eB/Wo/X/tTzinzh9EY31T7DZh97ME7BVxMRYmwGa1yeAF+mpVem8kyk/JmMhHalTduodVqcIUAl2r8Jg9NSQVzbfdXwWFxEmHmWUPGbGygg6XuDm4a9NjVSTdF3TcIYDPkmEYscxVdQTa45/C4NSCFsPf/BYnErHC7szszBeTF9FZjduUOlgdbdVAN9od0LAQSmGWUpILXUqRx7TofPfrqQLMX3QdmOWHfLi/NYKmYNbzqwPoqAPt2dtYWfMuFYnIFLAhlsGHNNm6DboqSUeb8fAZ/oN7DUYY32P5CH6tPZFQQSy1Aa++E+UvrFRdFtiXAO+E+UvrFLobEuAd8J8pfWKXQ2JcA74T5S+sUuhsS4B3wnyl9YpdDYlwMklB4EHzG9TchprUzoQFAFAFALd5cQ0eExEiGzJDIynqKoSD66pUdot9B0YSCnXhF6OSXeQ9jhMPBh40VVUxFyeFyqqxJ6ybkk1WnaMEkb4tzr16kpPR29l7JdSMG25IBfIutgo43JaNTqGtcZzdTlII6eNNtlfNo3tfr7/DVXJK7ZtEHZCTeQELYW5ItmJuepDoCdem2tTt5XKPD/XaT4d9vE14jeEBWKxsSEMguVAKgObnW48Q6Wvw7bHUyyRaGEbkk3bO3evE2yPHio5opI9ACGVgNb5gGHpU2YdWhuDY7TTTIiqmHnGpCXU17PHQSbsb3R96QCXl2cRqGIglcEgWvmCkHz3rKlWWwr37Gehj/JlTzmbhspXv6UVr0XyPdub/AMUCoyRyvdwrBo3ispBN1LqATcDTz0qYmMVewwfkOriJuDkllfJp9yd/aSINrJipMPLGHCm/jqVP36EdoJHbW9OanG6PMxeFnhqrpztdcHf59pwXuq2G2sV1hl++JT6+dVjAZo4GyACL3wwb1O96WIEncq/tPCDtlt06mJu3ShJO7rUWbajAgnmroNOPV6qMgqmBkMWoGupB6haoRVs7z3KB4fEN1w4fj9FqsWWZbN9h7ymHWjew1Q3YsouTss2ONkjwEX1aeyKFRFjsKuKxzQzc6GGFHEd+azyM4zOB41ggsD1mueUVOpsvRI9WjUlhsIqtPKUpNX3pJLJcL3zYufZeFBf3rhebIEAKKNDKsdyc5a9iT4gH8Tpw5qNFjMS7fayzXF8H0W7zCHD4PLHnwMGZgpOVRbnLGbi44+FHN7DqdL1UYWV4o0nWxak9mtKybWrvq/DUzbCYILmOAhtoBYA6uEYX5ugyyC51tY6HjU7ELeijJYnFt2VaXfuy4mzD7OwTRySHBYYBXjRRYDyoj1Y20F3OvUKKELN7KLTxOLUoxVaWabeu6/7IxTCYFrZcDASSqgc3ixjFzzdE8ILNrfq1FyhTf4URLEYyOtaXHV9PfloeY/Y0C4E4uCJMPPHHyytDzdUGYqflKbWIPXUTpxUNpKzXAvh8ZWniVQqSc4SaTUuD39DW5lzwkuZFbhmUH1i9dMXdXPGqR2ZuPBm2pKBQBQEXamDE0MsRNhIjIT1Z1K3++okrpo0o1HTqRmtzT7CvYXaUiRJDisFM7xgDNGiyxtk0Dqb3F7XsQCL1hGTStKOh6VWhTqVHVo1opSu7NtNXzs8vgzc+2UJYnAYklhZiYFuwHAHnaircp+V9hksG1/7oe8/A8fbCHLfAYqyG6jkRZT1gZrU5T8r7CVhJK9q0M/zPwMhtxRf3jitSSfALqToSedrcU5T8r7CPM366HvPwMJNsOVZcNgZ1kfgXRYkuRbM7ZuA9JqHUdrRiy0cJBSUqtaNlwbb9isONhbP73w8UN78mgUnrIGp9daU47MVE5MXX5etKpa13c3YzAxy5RKiuFbOoYXAYAgGx6dTVpRUtTOnVnTbcG1dWy4C3anwmD01ZGTPnbussBtnFm9ucgP2KVBI8ES/oZCbg97Nw6g3/ANjU7gVvuXH/APqYO/ypP9JqgljjumEDarMxAAVLk8OH/vCoZBXMHs95U5qqQTbQa6A9lwLMdKkzkdo7lkvhp1PxYIB1fL4+mrF4krukbvySxtMMQ+VBfkW8QZVJuuXp0PEE9orjxNCU80/ZuPofJHlWjhHs1Ka/2Wvf+1h9s7YEhijPf2KF0U2BisLqNB4KtOTlzn3eB5/ntP1MP1fyNewMI0W0MSrSySnkYTmky5tWk05qgW9FVhG1R53yRvi6qqYKm1FR+tLJX4Li2WPHTCON5CL5FZj25QTb7q3eSueXTTnJRT1dhbPt1UsGjYm7KuUXzGO4awBJA0Nr1R1LHRHCuSunl46Gv3RoLB0a7FgtrG4DMgOp4lgi2+VInXcQ6iXz8/LJjg5P0Xp19fwu+pMwxW3UK+SLc0SgGx5qlGU2Uklrkc0a3o5q2hanhpKXpWzt7Xk/Z06DPA40SMbC3MSQcPFfMADYnUFD66unc5qlNwWu9rssRd7/AIDivqJPYNVq/dy6mb+Tv8ul/tH4k/ZnkY/oL7Iq0PRRhX+9l1v4kmrGQUAUAUB5QHtAFAFAFAFAFAJdq/CYPTUog8xu6mElkaSWBHdjdmNySbAdfUBUEmLbp4QoYzCuQi2W5ItpzbE6DQacKm4F+yN1MDFiHMOEEUkRAEgUANnS/MIN9AbG9tagEvaG6OClflpcOjyD45vmFh0EeahIrwe5+zHNo8NlJGewzpxOW/jdhFxUkWQ82VsKDDFjDHlLBVY3JJC3sNTwFzUixF3w+BzfQb2HqGWHWyvIRfVr7IqCot2tsuXlhiMK6LLk5N0kBKSKCWFyuqsCTY68aynCW1tR1O7D4ilyTo1k3G901qnp7U96NTnaJBBjwZBFiC8nT0eJUfa8F3lksCndSn2R8TWYseRlMOCI7XkPbrdNdRen2nBfPsLbWCvdTn2LxMsu0PmsF1+PJ2fsdg9Qp9rwXeR/4XOn2LxPFjx44Q4EXuTZpNSeJ8TpsPVT7TgiW8E9Zz7F4nsa7QUkiPBgnj4SX8nn9Z66fa8F3kPzFqzlPsj4mGL2fjcSpinaCKFtJOSLs7L0oCwAUHgTrUSjUmtmVki9KvhMPLlKSlKS02rJJ8cr37iyIoAAGgGg9FbnmNtu7MqEBQBQBQBQBQBQBQBQBQBQCXavwmD01KBB332wYERFdozJmu6AFlVALkX0+MD5geHEVbsSiubgbxTtOkE0jyiWJpBnBuhQi1mIBYML3vwIqsZXJayLns3BMsjsxJJJu2UASZrFb6k3QDLx6+jQXKjCfxT06cOvsoiWVjCYFnZBbgqsQ4dQbMbrzsx00OlhzjUkFjwsZVFUm5AtepJSE++Y95zfRb2GFQ9AOtleQi+rX2RUEEqgCgCgCgCgCgCgCgCgEE28o5R0ggmxBjOV2jChFYcUzOwBYdIF7Vi6udops74+T3sKdWcYXzSd7tcbJPLr1PPdBP8A3fifXF/Upykua+7xJ8ypevh+r+Ie6Cb9QxP70X9SnKS5r7vEeZUvXx/V/EPdBP8A3fifXF/Upykua+7xHmVL18P1fxD3QT/3fifXF/Upykua+7xHmVL18P1fxD3QT/3fifXF/Upykua+7xHmVL18P1fxD3QT/wB34n1xf1KcpLmvu8R5lS9fD9X8TCXehoxnnweJijHjSWRwo62COWsOsA1DqtZuLRaPk5VHs06sXLcs1fqukiwRSBgGUggi4I1BB1BFbp3POlFxbT1RnQgS7V+EwempQOXb+bWEOOlJiMzFiArOxGXIq3AuMl2uNDrl4dJjYbIc1HUruxN4JeXBeARhA55rFWYCMkIXBBW9tD1sL6ahyTWZXlIn0LA11UjW4Bv5xQ0MiaIko0vdA8MBHBykJDEOH5zBPGKqFI4agFgT2GobILlhZ1kRZEOZHUMpHSrC4NWRIn3z+BzfRP4EUZA72V5CL6tfZFQQSqAKAKAKAKAKAKAKAKAr24XwJD0l5Se0mV9axoeh2/FnpeVv8lr8sP8A5RYDWx5pXpNkzBnMZVMzEk5tSGfNowUMvSSCx10BArJxe47VWp7KUs/+rdXYl0mT7OxFh4QFrEMS7D5FiuUC2qte1uPTwpsy4luWoPLZsurr6+KMpcJOsMaKbuZHLlXKjnCRgSQL2zlNLUtKyRWNSlKcpPSytlfev2uYzbMxDhlaTQhr2kYZiRIAdBzBrHzRpoePTOzJ6kctSVnFcN2mnbv+dHkAsoB4gAcb9HX01daHJJ3k2E4BVgeFjf1UYi80U7dDerCR4LDpLiY1dY1DAtqLDga5qNaCgk2e35R8n4qeKnKNNtN30Je09/8ABxBSsoluwUiMglQQTnseIBAHpq08TTir3uY4byJi60nHZ2cr55J9Bs/SkWIlw8kDh1N9R0HqIOoOvA1vTnGavE4MThquHnsVY2Zyvf4X2nILm172XxtAdfMK3pnn10JWv41lPNYZlNjw0D/x6q3loYU9Udv2NtByYkJ5uUC1ugKem/HQffXGegiTvPjZYoc0IjLlgvhCQoBvcm3mqreRJyeTYsUcIIxUbcwgFS0gK8bXVCLCx53Eg2vas82WUeB0PcHFPyAgYJlgjiVHRswcFSL6jS2X0381axZUmb5fA5vompYHeyvIRfVr7IqCCVQBQBQBQBQBQBQBQBQFX3NY94tGhHKxtMhHSr8o5APVxB8xrCj6DW9X+J6nlK3nKm/RkoPrWyk/3RubC4gsrJeyowUMVA1EZQWIJDDKbkjjUtSvdGSqUdlqW99PTf4o2QYbFWlOYBilkzam4MpXgSARmS5ObhVkpFJzoZJL5y/vgZYU4kz87ME0axy5QpMvNNhctbk+BNrcflFtXIkqKp5Wb9t92fVr86D4bFXJEh4mwuvC8ug5vG3JWv08em5qXEKdGyTj8ejp6/mxoxGFxbZSGIIYsLlbBSrqFYDxpOcNfF7dLmGpl4zw6vf99brTgu82jDYu1+UN7Gw5o+KSuYWOua19T01NpFXOhfT48VfuuTEmEUDvKcqqZGu2lkzMV+61h5hU3sm2ZbLqVIxgrt27SJuXhcuBwwdbNyS3BGuovrVKK+zR0+Uql8XU2Xlcm7U2LBiAqzRh1Vg4HAEgEC9uI5x0OlXnTjJWaMKGLrUJOVOVm1Yg7RiVJ8OqgKoBAAFgOwAVpFJLIwlJyleTuzke/wCLbVkBLa2YBeOoPqHZWtI5awidb5TYE2IBQ6i4/wCIOs9Poreaumc8MmjuWxMA9oX0y5FPHrTqtxu349dcZ6As7qaBsJErAMpxMV1OoYc42I6RcDTpoWWqOV4id2F2YjwgA5PXp4MLc0dduGlbpKx6Sitk6D3KZSWxo6BIhA7XDsfvufTWH4mefUykWbfD4HN9Gj0KDvZXkIvq19kVBBKoAoAoAoAoAoAoAoAoBPtHdnDTvykkfPPFkZoy1uGYowzems5UoSd2jso4/EUY7EZZcGk17Lp2IvuKwfyJPt5fz1XkIfLZr9KYnivdj4B7isH8iT7eX89OQh8t+I+lMTxXux8A9xWD+RJ9vL+enIQ+W/EfSuJ4r3Y+Ae4rB/Ik+3l/PTkIfLY+lMTxXux8A9xWD+RJ9vL+enIQ+W/EfSmJ4r3Y+Ae4rB/Ik+3l/PTkIfLfiPpXE8V7sfAzi3OwasG5IsQbgPI8gv15XYi/ooqEOHxIl5UxLTSlbqST7Urj4Vseee0Ak2v8Ig9NSgUHezdiafEYuRZTDlcMuZfGQRRlmQ5SCBzrjXW/CoVTZZDpqWpV8DsObk5GWSOYlDlIKl0JHjZUUFm/ZPV67+cZWKcgtTumATLFGvUij1KBVDZFX7pa3w0X+Ji/FhUkx1RyPgp+LeUeTGYtf5zTS/T6K6D01odD7lItJjfPD7L1g/SZ51X0mWjfA+85vo/xozMd7J8hF9WnsiqkEu9AY5x1ihNmGcdYoLMM46xS4swzjrFBZhnHWKCzDOOsUFmGcdYoLMyoQFAFAFAFAFAFAFAFAFAFAJNrn3xD6asgQd9cBM6RyYfMXiLHKpsxzDQrqASCBzTxF+m1UkiyK1uJsfEDERySRyRRxq5YuvJ8pJJpZU00AucxA6AL9FYxzB0atAVLuk/BY/8AEw+0aMR9I5GBZT8S8g1TnFr28fTS/TXRuPUjoX7uZTqj4wuyqLwi5Nhcq9hrWH4medVf1mWremdXwc5VlYBdSpBtqOqok8iiV8kPtleQi+rX2RUFRFj8MMXjWgmuYIoUfkwSA7yM4u9jzgAmg7TWElt1Nl6JHqUajw2FVan6cpNXtoklp0tvUWy7AwhWPk8JAztmuAua2UGwtyi29JqvJwtkkbLHYpSkpVJWXTb9mZvuvh1ExOFw3g0DZcrCxIzG7ZjewB6BfsqeRhnkiq8o13s2qSzdtV8LG3G7rYUShI8HEwsCebfi1jc5xlFgTwPmo6ML2URT8oYh09qVV6216OoiwbLwLZT3jHzgGt1KwitfXU+GXTsPphU6b/CWni8ZF25Z629ufgYYLAYBwg7xjzsE4cMziM8T0eEGuvA6cLwoU3+EvUxOMg2+Wds+zPvyJeK2Ls9HZO84jZgnG2rBDcj4q+EGv3ai8unTTtsmcMXjZRUuVejfZfvy0MMHsTAyyKq4KIKbgsTrcIr823Ec8a3140VKm36IljsXCLbqu6z77ZkLE7ffASy4ZbyIrAxlyWKq6K2S51IBJtfotWcqjpNxWh20sDDH0415ZNqztkm03nbpVrnRK7T5kKAKAKAKAKAKAKAKAKAR7Y+Ew+Y1ZAm7Sx8cKZ5DYXAFgWLE8FUDUk9Q7eqqskXbE3lgxRKxM2ZdcrqVJAIBK9DAXF7E2uL2uKJkjerAqXdJPvVP8TB972oxH0jkdsqn4l5BrGLlr28cW0v09lb2yPUWmRee50rcpiSq5sskDEAgG2SUG2YgdPXXO9WedW9JmG8W6uL5Bnkxby5NSkmmYZiR4rsOaDpmv02sNK5MTQnPNS9h7Xkfyph8JlUpq/OWvf8AsXTZ+w5zFGRj5wCi6BYtNBp5OtOTlzn3HC8ZQ9RHtl4mvd/CvHtDEq8rzHkYTncKDq0mnNAFqrTTVR3d8kbYupGpgqbjFR+tLJX4LjctKxgcAB6K6Dybs14uUIjuRcKpYjrygm1Q8kTFbUkhe+2QpClGzElRbLYlPHtztAO2xPRVdrM1VBuO1fL5t8DQ230AU8m2U5rnThGrFiACSbFLW7aryi4G3mcs89Ld7VvibYtrKSbRMpGTNmAWweQxgcbk6FuFu25qdtcCjw8lrLjb2K40XDKCxyi7eN26BdfQBV7I59uVkr6aGeQdX/vCpK3OTb9/Dpv/AIf6aV5uI+8Z9p5H/wASPt+LOt16R8WFAFAFAFAFAFAFAFAFAItsfCYfN/GpQK7vpiGmmWGONyYHzM3BTnj6CDcEBrXt0mqSZZFe3chOGxMNzyroHLqjKWIdSvWABfXU8e3U1jkyWdUje4B4XAPr11rYgqndNPvRP8TB/qCoYWpyRhYN8S8g1TnFr2HPFtL9PZW+49RaZHQe5b5XGf8AR9l6w/EedW9L2lt3l+Cy/R/jR6GY72Z5GL6C+yKggWbU2ZMJxicKycpk5N0kuEkUEsvOW5VgS2tje9ZThK+1HU7sPiKXJOhWT2b3TWqdrb9U+Br742l8xhftn/p1F6vBdv8ARbk8Dz5+6v5GMku0SCDBhCCLEGZ9QeI8nS9Xgu3+iVDAp3U5+6v5EeDD41L5cLg7k3JMrkk66kmK54n11CVRbl2/0Xk8JJWdSfur+Rsy47T3rgtOHhG06fmuun2nBdv9Ef8Ah+sn7q/kYiLHAADC4MAEGwlcDmnMOEXQTfz0+04Lt/oN4Ru7qT91fyJHfG0vmML9s/8ATqb1eC7f6KcngefP3V/IOX2l8zhPtpP6dL1eC7f6HJ4Hnz91fyMMHuurZpMWRLNI2ZiBlVdAoRAdcoCjjqdahUU855s0qeUpRtDD/VglZX1eru+l3LHW55ZC2xtFcPC8z3KoOA4sSQqqO0sQB56rOSjFtm2HoSr1Y046sUo+02AbLhI765GMjsvYzLYE+YVmuVeeSOyUcBF2vOXSrJPqTuzQ+Ox4FzJgeLDxZuKHKRa/G+nbcW4iovU6O8sqeDbslU/SeJj8ecvPwQLNlAKTKcwF7EEgjTr6x1il6nR3jksHnlPJX1joSDJtHXn4HQXOkug6zzqn7Xo7ylsDwqfpMeX2hmC58DmOoFpbm2vyqi9To7ydnA2vap+k9mxO0YlLumFlVRcpGZEcgccua4J7Da9G6qzsmIwwNR7KlOLe92a9ts7DzZ+LWaNJUN1dQynsYXFbRkpK6OGtSlSqSpy1TsyRUmYi2x8Jh838alA5vv8A7VlTFYmMWKZoSAdLEoAWB67cBw1661oU1ObuVqNpZFTg2i4JYEkhGIJJBGU8AONjbzG/TXViKMIxukZwk75necDjEKouYZii6dpUG1cC0N7ld7qA95p/isP/AKoH8alkrU5Q4sHPiXddUF2a9vGFtL8PNWq0PVjpkX/uW+Vxn/R9hv51j+Jnm1vSZb95Pg0v0f4ij0Mx1s3yMf0F9kVBBJoAoAoAoAoAoAoAoAoAoCu7+/BD9bB/rx1jX9Ds+J6Pkr/JXVL/AOWWKtjzhXLsxHeRsxuSpsLHk2Uq9x58kZIPyR1mqOKbudEa8oxStx9qzXdd9pqOwgbl5HLcVIJARrq11F9ReNDlNxoeuo5Mt500rKKtpprr4swk2UHlkYuoJdXUAAkZVjHPvxF4+H334Nm7LLEOMEktzXa3p2m7A7JSJwQ3OuW4AEjKiG1uAGVfNe1SoJFKmInONnpp3tjOXxT5jVmc8dSk7n7edMFh0GDxTgRgZkVCrdovIDb0VzUajUEtlnueUcHGWJnLlYLPRt3Xce7yb7SwIjrg5kvIFPLKoDAhuapRyQ1wLaHgaVcRKCvsv2k4DyPSxFRxlVjo39W+Wmbull7SYu0GnfDyNDJCSPEkAB847PPY9ldFOblG7VjycVQVCo4RmpW3rQ513TNMdNe2pgOq5vi24DzceiuzCemzkqaFWiGpuNcj8ec1s3HNwt2fyrrxHoGUNTtOzT4WP6K+zXlrQ6EY90PBtLhAiaMZ4SvVdXzC/Zca1EnYsUDaO6GIjzWUKSQzFGBJt6NdBbgPNU8skrHbGulGxY+5nh2SbGBxYnkjbqsGUdl7KOF6hSTZyVHeRa94z72l8w9oVL0KjzZ/ko/oL+AqCpIoAoAoAoAoAoAoAoAoAoBJvlhHkwjiNczKUkCji3JSLIVHaQpt21lWi3B2O3ydVjTxMXN2Wavwumv3MYd78EwB75iXrV2CMD1Mp1BFFWpveWl5MxcXbk2+lK6fU0K8RtLAyOWbF4ewbMAXU3uYSb66aRMvmb0VRzpt+kvmx0Qw+LhGypS04PhJfvf2GpMVgQdcbhyuml1uQpQ5Cc1ivg9BbS/rjap85FnRxdsqMr9T6c9NczAYjBc339hmIAHPKsDZcoBGcXHE267dVNqnzkORxef2Ms+CfgTMDtfBRslsZAbGRmblFzMXIsG11sOn9lasqlNfiRlUwmLne9KW5Ws7K3z3smY7fDCKjFJkle1ljiOd3Y8FVV1uTUyrQS1uUpeTMVKaTg4re3kkuLbJm62CaHCQRP4yRqG7DbUeirUouMEmY4+rGriZzho3kM3jBtcA2NxcXseFx1GxNaHKm1oI9s/CYfN/GpRBzrf/AGZJNjJmjvzTGrAcRaMMDw1BzMD1adda0KihPMrOLehV49iToOfGVBVraWSzG+bz2PG/XXVXrU3DJmcYSTO47NwqcnE2Vc3Job9N8gF/PauFaG9jdi8Ikq5JVDLcGx61NwR2gijRJzHGbemLBZGEawo6yksNGjuDcH4x43J6bjovztZkl33SwQjw8blMssiKZCb5mOpAa+osG4VvFWRXeb94/g0nmHtLSWgHmz/JR/QX8BUEEigCgCgCgCgCgCgCgCgCgCgNL4VCblFJ6yoNRZFlUkskzzvOP5tP3R/KmyieVnxfaHecfzafuj+VNlDlZ8X2h3nH82n7o/lTZQ5WfF9od5x/Np+6P5U2UOVnxfaZR4ZFN1VQesAClkQ5yeTZtqSoUBWdvvbFwDrU/jUoC3eoJBIswLhp2CN0jmx6EC172XhfjVJrO5eJX9kbRfFOkTErHKXQMFKHKqs1wjXvqBrci/Xa9UWbJZ0eGPKqqOCgLrx0Fte2t1kip6akEDE7Iw8kglkgieRbWdo1ZhbhZiL6fdUWQJpNCBbvEPe0nmHtrUPQMebP8lH9BfwFQQSKAKAKAKAKAKAKAKAKAKAKAKAKAKAKAKAKAKAKAq+8I99wfR/iasiBhtXZseIjMcy5lPUSpBHBlZSCrDrBo8y60F2xd1oMKxdOUdyCA0shfKDxCjxVvbUgXPSahRsB0RUgxNAYk0ACgF28PweTzD2lo9CB5s/yUf0F/AVUgkUAUAUAUAUAUAUAUAUAUAUAl2ptiRZhh8NEJZcudizZEjUkgFmsSSSDZQOi9ZTm1LZirs7aGFhKm61aWzG9lZXbfQstN7Zq742h8zhftn/pVG1V4Lt/o05PAc+fur+Qd8bR+Zwv2z/0qXq8F2/0NjAc+fur+Qd8bR+Zwv2z/wBKl6vBdv8AQ5PAc+fur+Qd8bR+Zwv2z/0qXq8F2/0NjAc+fur+RrxG0sdEpkkw0TourCGVi9hxKhkAYgdF9ahzqLNpdpaOHwVRqEKkk3ptRVva1J27B7g8SssayIbq6hlPWGFxW0ZKSujz6lOVKbhLVOzN1SUK9txffMJ7P4mpQJePxyRAZzqdAOk/+3H/AO1LlYkV4LeaN3yPHJCSbKZVyhvMevs6Om1VU0wO6uSYioIObbT27iXkBSdoru2WONRYIhtz8ykOT2242041k52JsXrY+M5aCOQgAsutuFwSDbsuDatE7og17e+DyeYe0Kl6AebP8lH9BfwFVIJFAFAFAFAFAFAFAFAFAFAFAV3Z2m0sWDxaGBgOsDlASOy9Yx+9fUv3PRq54GnbdOfwiStq7Pd5FdAvNy6k/JbNwKn0FSpva9xwtKLbMKNWMYtS+crce29yJDgcWRGeUtwJVnYm9kzXOXUGz6W0vpb4sKMsjSVWhdq19c7bs7dmWfy/I9l4u5blVBswHOZrZlW2pBOjgta5vw80bMuJLr0NnZ2eHc38VkZnZmJynwhvYBRyjWHOcnMQLnTJre+hF+udmVivK0trTryHUz5YyXIFlJY9AsLk+atHkjlSvNJcSpbo7OxhwWHK4pY1MakKYAxAIuNc4v565qMJ7CtLuPa8oV8KsVNSpNu+b27Z9VjzejYePkhCpihI2dSAsYhK2PjZw5It2Uq06rjZS7rDAYzAU621OlZWestrdpaxnh8LiIngXEzCaS3jBcthc6X+N57Ct6MZpWk7s83G1aFSq5UIbMeF7/8AXUIN84pRtNWzFUfBPFExJCJKXNySODWZbH09FTU0OQouythTYfDY0OjoHiYIpcMZJR4rqFZuda4uOOa2t7Vm3tEna8MkoEZa9wqBhcWJy88kX43J6D4ordaA0b1ShcMxLlBmS7AkWGdb6jW1JaEnO8RHMM/JRoLaxyPfgQOcwJGU242J9NcU68IuzZoqcmi2blY0FpYeeGiSMspIy3fMboAcoFw3C3be166KU1JXRnJNDvbQ8BJ5h7QrZ6FR5s/yUf0F/AVUEi9AFAFAFAFAF6AKAKAKAKAKAW7W2JFOVZs6yJ4skbFHUHiMw4g9RuKznTUtTpw+LqULqNmnqmrp+xiDbOBTD5AcTj3kkOWONJru5GpsLAAAakkgCspxUd7v1no4avOu3alTSWbbjkvnct5B71xHzW0/83F+aq7MuEu1G/K0edR9yXgHeuI+a2n/AJuL81NmXCXahytHnUfcl4B3riPmtp/5uL81NmX5u1DlaPOo+5LwMJ4MozYyDaJgGr8pOsqADpdI3uVHE8fNUNW9NSt1loVHJ2oTpKe60Wn7G1ZPgX7DupVShBUgFSOFiNLdlq61a2R89NSUmpa7+szqSoh218Ji838TUog3bWwUMyZJ0V0uDZug9BU8QfNRxTyZZOwn2PszA8rnhySSRkjVsxQjjp0HttpVI0lHMnbuWGtAVvuhi+AmHYvtCqz0CKriRmE625TmJ4OYZYdQeDZdb8W42IFeFL00+l6anbHQbbnrbG4s9ccI/dMn3amvSwP3ZzVvSLNtg+Bk8w/EV2sxQ6wHko/oL+AqoEm0XknxZwyStDHHGskjR2DuXZgqBiDlACkkjXUVjLalPZTsrHpUI06OH5eUVJuVknorK7bW/XLcYHYcefJ39is/ye+NeF+FurWo5NXttPtJ8+ns7XIwt/ob/cx/zeN+3P8AKp5H8z7Sv0j/AMVP3Tz3M/8AN437c/ypyP5n2j6R/wCKn7v9h7mf+bxv25/lTkfzPtH0j/xU/d/s1ybvOFLQY3EhxfLnkEiXFxZ1K6i+h6ah0nukyyx8G7VKMLb7LZfsaYy3d2j3xhopiLF0BI6jwNuy4NaU57cFI5cbQVCvOkndJ5dW4ZVc5goAoAoAoCvYr+04L/q0tvPykd7eisZferqf7Ho0v8Gp/vD4SGeKLiaMqrMmVw2UiwJMeUkEi+gfUX6eutHe5yQ2XTkm87rszv8AsLF78CLobkWYcy62y2yk3uTdr3vw6OnP69jqfmrk+7XPXXu0sSp1xBy5SVJRQxXLobMWsGuOOUdOlX+sc6dJX35v+tCfqYueBfJzh0Xtr6KndmZZKf1dL5FR3QfH95Yfk1wpTk1y52kDWtpey2rno8psK1j2PKKwnnU9pyvfOyVr9obzybUEI5NYQ+dbcgXZ+PSGXLl676Uquts5dxPk+Pk11vtHK1nfaslp0O/VYzgbFF4e/BGJbcIyTpc+N0BvMSK3pbez9fU87GrDKq/Nm3Hp/bo6xJvltaYbSSAeSGDeYKP+JIWK9GugUDTXnHrrZanFLQouwNpYhhO+ZA8SF1kjRVCMhHM5vFDzrK4DDKD0GoU75Mhx2dDsaYlzDy3KamNZOTKrYEoGyH42p7b60NCHv4PeUvo+41WegTKjiFzCdfKeDTwcwyw6g8Gy634txtYV4UspJ6ZvNanfG1vYbcHtPvaXFyAEnJCoAUvYljqQCNAL9I6Ouu/CTUaW1/2Ujh5V6ypxaTfF2RPw2+K4iCUmKRdcq5EeUW5p5zKtgb3081a08UppuzPRxnkKeHlGKnFtq7u0uy+ftLPg96YhGg5LFaKBphpT0D9mtOVXB9jOB+TqvOh78fE0bAxyzbQxLqrqOQhFpEaM6NJ0MAba8apTkpVH1I6MVRlSwVNNp/Wlo09y4DLGbNclssoRWZm1BJuyZbHnAEaA8LgXHbWri+JxU60UleN2su+5oj3d+U4bqGXQA8qbDXrkXq8Qdlq8n0mjxi3R+fq+HeZ/ol0jnAkztIrBb6anORfXXxgOuw49UqNkyjrxlKL2bJNfsYPsMm/hFA1GgPNzZ+YvO0Xwg06wOy0OHSXjikvw/Ktnprl3jTZ2CESlRa2d2FhlsHYtb0Xtfsq8VZHLVqupJSfBLsVhVuB/Z+H+h/5Gs8P92jt8r/5lTrXwRYa2POCgCgCgCgFm2djrPkYO0UsZJjlS2Zb6EaggqbC4PG1ZzhtdDOnDYp0bqylGWqej4e1bmiINk4z9fb7COo2J87uRr5xhvU/qkH6Kxn6+32Ef8qbE+d3IecYb1P6pB+isZ+vt9hH/ACpsT53ch5xhvU/qka59gTyDJNjZGjOjKkaRlh0rmAuAem1Q6cnk5FoYyjTe1Cir7m23bptp2j7DwqiqiAKqgKoHAACwA9FapJKyOGc5Tk5Sd282bKkqV/bXwmLzfxNSgaN4dgpicpzGKVPElUAsBxKG41Q2FxpwBo1wApw26DZhy05eP40YUASdjm17HpA48L6mqR2t7LO24sxw6XzZFzdByi/ZratCLCLfx7YGY9QH41Wp6JKKpOMwnTyng08HKMsOoPBsut+njawrwZ5TT6XpqdsdBpuzGr4rFI4uDFHcajp6CNePA9lengbcmc1b0ixY7DIkUmRVXNZjlAFzcC5t06V17KV7FZ1ZzspO9slfcixYDyUf0F/AUMxLgv7TxHbh4T/3S1ivvX1I9Kp/gQ/3l8Ik/bEDtlKAmwZbA2sWtZ+PRYj/AOVXkjkoyir7Xz0fPAhJs6cMg5RrEgOQ7EEKLlzcizOwUWGgGbXWo2WautSaeXVl3dSzzeu81psSa3lbNa2bOxNgGsCbC9y17gC3adajYkWliafN7l8+PcbBsqVeUObygsEDFghOQBwW1JGXiegDKBqC2HmR5xTeyrab8s9crfPTcfXrU4iv7gf2fhvof+RrHD/do9Hyv/mVOv8AZFhrY84KAKAKArO0C+IxUkHKyRQwxq78kcju0mawzjUKAvRa5NYSvOezeySPTo7FDDqs4qUpSaV80kkru29u+/SxDhwOGbJbE40Z4+UGbEyrZf2rtoRrcdFjUKMcs32s0lWxEb/Uhk7ehHXoyN52Vhf1zE/5uTt487TxW9R6qnYjxfaynnGI9XH3I+BhJs3Cg2OMxXEqffclgRmvfnaeIw86nqNNiPF9rJWIxD/9cfcj4dJm+ycML3xmJFjb4XJxF7/G/Zb1HqNNiPF9rKrFV3pTj7kfAyfYQyucNjMSJUvbNO0q3F7B0ckFSQR6D1UdPmyd+smOMd0q1KLi/wAqT9jVsxtsHayz4eKYlVMiBiL8CRqPXWlOe1FM5cXhnQryprNJ9x7tXbkGHCtNIFVmCA8QCQSL24DmnWk6kYZyZGHwdbEScaUbtK/sFm051eeFkYMpUEMpuCLtqCONXi080YThKEtmSs1uYn3q3iaPEDDxi1sO2IkcEXAU5VVQ2lzZjrpoL3FxSTsTBZlG3e3wmDTSKso5NTI8bytKrqp1UllHJyC44aWvoNKrtFrpnSdmbb5Sd4XUKSqzwEf8WFwOdr8dWJDDtU9NaGdzTvxFmwUqXtmyrfqzMB/GqzzVgmVOTnJJe0hZAvIS2VAVBuL24E8Trwrw6kWqmmj13nZGSsNt0dcXiGFspjjAtqOaTex6tbeivRwStA563pFl2p5JvR7QrtehkPcB5KP6C/gKqCBtfYgmdZUkeGZAVEiWN1OpR1YEMt9bHgaznT2ndOzOvDYt0ouEoqUHnZ314prNMj/ojF/r7/YQ/lqNifO7ka+dYb1C96fiH6Ixf6+/2EP5ajYnzu5DzrDeoXvT8Q/RGL/vB/sIfy02J87uQ86wvqF70/EP0Ri/7wf7CH8tNifO7kPOsN6he9LxMJdgTyDJLjpWQ6Mqxxxlh0jMq3APZR0pPJyfcWjjaEHtQoRT3Xcn3N2HmGw6xoqIAqqAqgcAALAVqkkrI4Kk5VJOcndvNm2pKBQBQBQFVx2JTC42WSe6w4iJFEtiVVoywKOR4tw4IJ0OtYSkoVLy0aPVpU5YnCxp0s5Qk3be00s1xtbMj/pLZdrd8x25w8p8sKD5vFB85J6ajapce8sqHlBaU37vC/ibX23s4g3xikk3LcoLnQqeiwBDEaDTotYVLqU+cUWExq0pPs6n+xqj2rs2xzYuNr5wOfbKshe6j0SH7uwUU6S/EWlhca9KTWm7hbwMztbZpvfFIbqV8p4qsGBUdnPbt9Qs26XEhYbHL/1vjpvy8EEe38DCsne8iyyOObHEM7MdSFAUdbHU9fHSo5SnG9nmT5ljKrjysXFLfLJJZZ5/sbtg7mYZMPEs+GhaUIoclASWtrc9PnqadCKik0rkYvypXnXk6dSSjfLN6Hu1NxMHMFURLFZgxMShSwAIyE20BuD6KTw1OStaww3lrF0JOW05ZW+s20unrNU2zIsPNFHCgRAo0HSbsLknUntNbQhGCtE4MRiauInt1ZXZD3t2E8kiYjDqrTKvJsrmyvGSSV6s1z08RpSadsjOLzKxgd0JjnjTDrh0lBWWUuzsFbiEDE+gcL2vwtWMNp6ovJxtkXvF7PusYjspjyqt7cFKka2uLZRwtfprpsZGzaOAWaPk3JAJGq6G6kEEXv0jh21DBSMdilPJcmpa5IJUElVQ5WuAwA1Da9Vu22Eki6He5uG8Hy5dmaQFCptlXk3ZTk0B1txP3VpTSSKyY32ofBN6PaFaPQhD/A+TT6C/gKqDfQBQBQBQBQBQBQBQBQBQBQHhFAeZB1D1UF2GQdQ9VBdhkHUPVQXYZB1D1UF2GUdVBc9FAe0BUt6pCMVBa2o149fYaAYyq6g85Ta58Vvz0uSR0kkIBzLr0ZSez5XZS5BjHPIb85dDbxf96XAGWS/jL+7/AL0uSJsRu8jSGRWKMWLNkFgSw51gb5c3Tltc68daq0mBph4+TQIllVQAAFAAAq2hB5NmYFSeI6vSOHUQKNklnwq2RR1KB91CDbQBQBQBQBQBQBQBQBQH/9k="/>
          <p:cNvSpPr>
            <a:spLocks noChangeAspect="1" noChangeArrowheads="1"/>
          </p:cNvSpPr>
          <p:nvPr/>
        </p:nvSpPr>
        <p:spPr bwMode="auto">
          <a:xfrm>
            <a:off x="8990013" y="-144463"/>
            <a:ext cx="304800" cy="304801"/>
          </a:xfrm>
          <a:prstGeom prst="rect">
            <a:avLst/>
          </a:prstGeom>
          <a:noFill/>
          <a:ln w="9525">
            <a:noFill/>
            <a:miter lim="800000"/>
            <a:headEnd/>
            <a:tailEnd/>
          </a:ln>
        </p:spPr>
        <p:txBody>
          <a:bodyPr/>
          <a:lstStyle/>
          <a:p>
            <a:endParaRPr lang="en-US"/>
          </a:p>
        </p:txBody>
      </p:sp>
      <p:pic>
        <p:nvPicPr>
          <p:cNvPr id="5125" name="Picture 4" descr="http://www.coolnerds.com/Newbies/Ports/ports02.jpg"/>
          <p:cNvPicPr>
            <a:picLocks noChangeAspect="1" noChangeArrowheads="1"/>
          </p:cNvPicPr>
          <p:nvPr/>
        </p:nvPicPr>
        <p:blipFill>
          <a:blip r:embed="rId2" cstate="print"/>
          <a:srcRect/>
          <a:stretch>
            <a:fillRect/>
          </a:stretch>
        </p:blipFill>
        <p:spPr bwMode="auto">
          <a:xfrm>
            <a:off x="2843213" y="2770188"/>
            <a:ext cx="3681412" cy="38385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smtClean="0"/>
              <a:t>مصدر الطاقة</a:t>
            </a:r>
            <a:endParaRPr lang="en-US"/>
          </a:p>
        </p:txBody>
      </p:sp>
      <p:sp>
        <p:nvSpPr>
          <p:cNvPr id="3" name="عنصر نائب للمحتوى 2"/>
          <p:cNvSpPr>
            <a:spLocks noGrp="1"/>
          </p:cNvSpPr>
          <p:nvPr>
            <p:ph idx="1"/>
          </p:nvPr>
        </p:nvSpPr>
        <p:spPr/>
        <p:txBody>
          <a:bodyPr/>
          <a:lstStyle/>
          <a:p>
            <a:pPr>
              <a:defRPr/>
            </a:pPr>
            <a:r>
              <a:rPr lang="ar-SA"/>
              <a:t>عبارة عن محول يقوم بتحويل التيار الكهربائي العادي إلى الطاقة التي يحتاجها الكمبيوتر, وتقاس مقدرة مصدر التيار بالوات </a:t>
            </a:r>
            <a:endParaRPr/>
          </a:p>
        </p:txBody>
      </p:sp>
      <p:pic>
        <p:nvPicPr>
          <p:cNvPr id="6148" name="Picture 2" descr="http://www.toomanymornings.com/wp-content/uploads/2010/06/Power_Supply.jpg"/>
          <p:cNvPicPr>
            <a:picLocks noChangeAspect="1" noChangeArrowheads="1"/>
          </p:cNvPicPr>
          <p:nvPr/>
        </p:nvPicPr>
        <p:blipFill>
          <a:blip r:embed="rId2" cstate="print"/>
          <a:srcRect/>
          <a:stretch>
            <a:fillRect/>
          </a:stretch>
        </p:blipFill>
        <p:spPr bwMode="auto">
          <a:xfrm>
            <a:off x="3348038" y="2492375"/>
            <a:ext cx="3429000" cy="3429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smtClean="0"/>
              <a:t>اللوحة الأم</a:t>
            </a:r>
            <a:endParaRPr lang="en-US"/>
          </a:p>
        </p:txBody>
      </p:sp>
      <p:sp>
        <p:nvSpPr>
          <p:cNvPr id="3" name="عنصر نائب للمحتوى 2"/>
          <p:cNvSpPr>
            <a:spLocks noGrp="1"/>
          </p:cNvSpPr>
          <p:nvPr>
            <p:ph idx="1"/>
          </p:nvPr>
        </p:nvSpPr>
        <p:spPr>
          <a:xfrm>
            <a:off x="457200" y="981075"/>
            <a:ext cx="8229600" cy="4525963"/>
          </a:xfrm>
        </p:spPr>
        <p:txBody>
          <a:bodyPr/>
          <a:lstStyle/>
          <a:p>
            <a:pPr>
              <a:defRPr/>
            </a:pPr>
            <a:r>
              <a:rPr lang="ar-SA"/>
              <a:t>تعتبر أهم مكونات الكمبيوتر الشخصي على الإطلاق, وتحتضن كل مكونات الكمبيوتر, ويجب أن تختار من النوع الجيد والقابلة للترقية </a:t>
            </a:r>
            <a:endParaRPr/>
          </a:p>
        </p:txBody>
      </p:sp>
      <p:pic>
        <p:nvPicPr>
          <p:cNvPr id="7172" name="Picture 2" descr="http://the-tech-guy.net/wp-content/uploads/2011/11/Motherboard.jpg"/>
          <p:cNvPicPr>
            <a:picLocks noChangeAspect="1" noChangeArrowheads="1"/>
          </p:cNvPicPr>
          <p:nvPr/>
        </p:nvPicPr>
        <p:blipFill>
          <a:blip r:embed="rId2" cstate="print"/>
          <a:srcRect/>
          <a:stretch>
            <a:fillRect/>
          </a:stretch>
        </p:blipFill>
        <p:spPr bwMode="auto">
          <a:xfrm>
            <a:off x="1979613" y="2492375"/>
            <a:ext cx="5607050" cy="336391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smtClean="0"/>
              <a:t>مكونات اللوحة الأم</a:t>
            </a:r>
            <a:endParaRPr lang="en-US"/>
          </a:p>
        </p:txBody>
      </p:sp>
      <p:sp>
        <p:nvSpPr>
          <p:cNvPr id="3" name="عنصر نائب للمحتوى 2"/>
          <p:cNvSpPr>
            <a:spLocks noGrp="1"/>
          </p:cNvSpPr>
          <p:nvPr>
            <p:ph idx="1"/>
          </p:nvPr>
        </p:nvSpPr>
        <p:spPr/>
        <p:txBody>
          <a:bodyPr/>
          <a:lstStyle/>
          <a:p>
            <a:pPr>
              <a:defRPr/>
            </a:pPr>
            <a:r>
              <a:rPr lang="ar-SA"/>
              <a:t>مكان تثبيت المعالج</a:t>
            </a:r>
          </a:p>
          <a:p>
            <a:pPr>
              <a:defRPr/>
            </a:pPr>
            <a:r>
              <a:rPr lang="ar-SA"/>
              <a:t>رقائق اللوحة الأم</a:t>
            </a:r>
          </a:p>
          <a:p>
            <a:pPr>
              <a:defRPr/>
            </a:pPr>
            <a:r>
              <a:rPr lang="ar-SA"/>
              <a:t>مكان تثبيت شرائح الذاكرة</a:t>
            </a:r>
          </a:p>
          <a:p>
            <a:pPr>
              <a:defRPr/>
            </a:pPr>
            <a:r>
              <a:rPr lang="ar-SA"/>
              <a:t>مكان الكروت التي تثبت على اللوحة</a:t>
            </a:r>
          </a:p>
          <a:p>
            <a:pPr>
              <a:defRPr/>
            </a:pPr>
            <a:r>
              <a:rPr lang="ar-SA"/>
              <a:t>منظم تيار المعالج</a:t>
            </a:r>
          </a:p>
          <a:p>
            <a:pPr>
              <a:defRPr/>
            </a:pPr>
            <a:r>
              <a:rPr lang="ar-SA"/>
              <a:t>البطارية</a:t>
            </a:r>
            <a:endParaRPr/>
          </a:p>
        </p:txBody>
      </p:sp>
      <p:pic>
        <p:nvPicPr>
          <p:cNvPr id="8196" name="Picture 4" descr="http://i48.servimg.com/u/f48/12/28/38/72/p1mb10.jpg"/>
          <p:cNvPicPr>
            <a:picLocks noChangeAspect="1" noChangeArrowheads="1"/>
          </p:cNvPicPr>
          <p:nvPr/>
        </p:nvPicPr>
        <p:blipFill>
          <a:blip r:embed="rId2" cstate="print"/>
          <a:srcRect/>
          <a:stretch>
            <a:fillRect/>
          </a:stretch>
        </p:blipFill>
        <p:spPr bwMode="auto">
          <a:xfrm>
            <a:off x="684213" y="1700213"/>
            <a:ext cx="3810000" cy="3810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4450"/>
            <a:ext cx="8229600" cy="1143000"/>
          </a:xfrm>
        </p:spPr>
        <p:txBody>
          <a:bodyPr/>
          <a:lstStyle/>
          <a:p>
            <a:pPr>
              <a:defRPr/>
            </a:pPr>
            <a:r>
              <a:rPr smtClean="0"/>
              <a:t>المعالج</a:t>
            </a:r>
            <a:endParaRPr lang="en-US"/>
          </a:p>
        </p:txBody>
      </p:sp>
      <p:sp>
        <p:nvSpPr>
          <p:cNvPr id="3" name="عنصر نائب للمحتوى 2"/>
          <p:cNvSpPr>
            <a:spLocks noGrp="1"/>
          </p:cNvSpPr>
          <p:nvPr>
            <p:ph idx="1"/>
          </p:nvPr>
        </p:nvSpPr>
        <p:spPr>
          <a:xfrm>
            <a:off x="468313" y="1052513"/>
            <a:ext cx="8229600" cy="4525962"/>
          </a:xfrm>
        </p:spPr>
        <p:txBody>
          <a:bodyPr/>
          <a:lstStyle/>
          <a:p>
            <a:pPr>
              <a:defRPr/>
            </a:pPr>
            <a:r>
              <a:rPr lang="ar-SA"/>
              <a:t>عبارة عن شريحة من السيليكون المحفور عليها عدة طبقات من أدوات النقل الدقيقة باستخدام عمليات شديدة الدقة والتعقيد</a:t>
            </a:r>
          </a:p>
          <a:p>
            <a:pPr>
              <a:defRPr/>
            </a:pPr>
            <a:endParaRPr lang="ar-SA"/>
          </a:p>
          <a:p>
            <a:pPr>
              <a:defRPr/>
            </a:pPr>
            <a:endParaRPr lang="ar-SA"/>
          </a:p>
          <a:p>
            <a:pPr>
              <a:defRPr/>
            </a:pPr>
            <a:r>
              <a:rPr lang="ar-SA"/>
              <a:t>وحدة الحساب والمنطق</a:t>
            </a:r>
          </a:p>
          <a:p>
            <a:pPr>
              <a:defRPr/>
            </a:pPr>
            <a:r>
              <a:rPr lang="ar-SA"/>
              <a:t>وحدة التحكم</a:t>
            </a:r>
            <a:endParaRPr/>
          </a:p>
        </p:txBody>
      </p:sp>
      <p:sp>
        <p:nvSpPr>
          <p:cNvPr id="9220" name="عنوان 1"/>
          <p:cNvSpPr txBox="1">
            <a:spLocks/>
          </p:cNvSpPr>
          <p:nvPr/>
        </p:nvSpPr>
        <p:spPr bwMode="auto">
          <a:xfrm>
            <a:off x="468313" y="1925638"/>
            <a:ext cx="8229600" cy="1143000"/>
          </a:xfrm>
          <a:prstGeom prst="rect">
            <a:avLst/>
          </a:prstGeom>
          <a:noFill/>
          <a:ln w="9525">
            <a:noFill/>
            <a:miter lim="800000"/>
            <a:headEnd/>
            <a:tailEnd/>
          </a:ln>
        </p:spPr>
        <p:txBody>
          <a:bodyPr anchor="ctr"/>
          <a:lstStyle/>
          <a:p>
            <a:pPr eaLnBrk="0" hangingPunct="0"/>
            <a:r>
              <a:rPr lang="ar-SA" sz="3200" b="1">
                <a:solidFill>
                  <a:srgbClr val="C04E00"/>
                </a:solidFill>
                <a:latin typeface="Traditional Arabic" pitchFamily="18" charset="-78"/>
                <a:cs typeface="Traditional Arabic" pitchFamily="18" charset="-78"/>
              </a:rPr>
              <a:t>يشمل المعالج على وحدتين:</a:t>
            </a:r>
          </a:p>
        </p:txBody>
      </p:sp>
      <p:pic>
        <p:nvPicPr>
          <p:cNvPr id="9221" name="Picture 2" descr="http://i.testfreaks.com/blog/wp-content/uploads/2009/10/i7.jpg"/>
          <p:cNvPicPr>
            <a:picLocks noChangeAspect="1" noChangeArrowheads="1"/>
          </p:cNvPicPr>
          <p:nvPr/>
        </p:nvPicPr>
        <p:blipFill>
          <a:blip r:embed="rId2" cstate="print"/>
          <a:srcRect/>
          <a:stretch>
            <a:fillRect/>
          </a:stretch>
        </p:blipFill>
        <p:spPr bwMode="auto">
          <a:xfrm>
            <a:off x="900113" y="2708275"/>
            <a:ext cx="4065587" cy="33909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smtClean="0"/>
              <a:t>الذاكرة</a:t>
            </a:r>
            <a:endParaRPr lang="en-US"/>
          </a:p>
        </p:txBody>
      </p:sp>
      <p:sp>
        <p:nvSpPr>
          <p:cNvPr id="3" name="عنصر نائب للمحتوى 2"/>
          <p:cNvSpPr>
            <a:spLocks noGrp="1"/>
          </p:cNvSpPr>
          <p:nvPr>
            <p:ph idx="1"/>
          </p:nvPr>
        </p:nvSpPr>
        <p:spPr>
          <a:xfrm>
            <a:off x="457200" y="1125538"/>
            <a:ext cx="8229600" cy="4525962"/>
          </a:xfrm>
        </p:spPr>
        <p:txBody>
          <a:bodyPr/>
          <a:lstStyle/>
          <a:p>
            <a:pPr>
              <a:defRPr/>
            </a:pPr>
            <a:r>
              <a:rPr lang="ar-SA"/>
              <a:t>عبارة عن دوائر إلكترونية صغيرة مصنوعة من مادة السيليكون</a:t>
            </a:r>
          </a:p>
          <a:p>
            <a:pPr>
              <a:defRPr/>
            </a:pPr>
            <a:endParaRPr lang="ar-SA"/>
          </a:p>
          <a:p>
            <a:pPr>
              <a:defRPr/>
            </a:pPr>
            <a:r>
              <a:rPr lang="ar-SA"/>
              <a:t>ذاكرة </a:t>
            </a:r>
            <a:r>
              <a:t>RAM</a:t>
            </a:r>
            <a:endParaRPr lang="ar-SA"/>
          </a:p>
          <a:p>
            <a:pPr>
              <a:defRPr/>
            </a:pPr>
            <a:endParaRPr lang="ar-SA"/>
          </a:p>
          <a:p>
            <a:pPr>
              <a:defRPr/>
            </a:pPr>
            <a:endParaRPr lang="ar-SA"/>
          </a:p>
          <a:p>
            <a:pPr>
              <a:defRPr/>
            </a:pPr>
            <a:endParaRPr/>
          </a:p>
          <a:p>
            <a:pPr>
              <a:defRPr/>
            </a:pPr>
            <a:r>
              <a:rPr lang="ar-SA"/>
              <a:t>ذاكرة </a:t>
            </a:r>
            <a:r>
              <a:t>ROM</a:t>
            </a:r>
            <a:r>
              <a:rPr lang="ar-SA"/>
              <a:t> </a:t>
            </a:r>
            <a:endParaRPr/>
          </a:p>
        </p:txBody>
      </p:sp>
      <p:sp>
        <p:nvSpPr>
          <p:cNvPr id="10244" name="عنوان 1"/>
          <p:cNvSpPr txBox="1">
            <a:spLocks/>
          </p:cNvSpPr>
          <p:nvPr/>
        </p:nvSpPr>
        <p:spPr bwMode="auto">
          <a:xfrm>
            <a:off x="539750" y="1422400"/>
            <a:ext cx="8229600" cy="1143000"/>
          </a:xfrm>
          <a:prstGeom prst="rect">
            <a:avLst/>
          </a:prstGeom>
          <a:noFill/>
          <a:ln w="9525">
            <a:noFill/>
            <a:miter lim="800000"/>
            <a:headEnd/>
            <a:tailEnd/>
          </a:ln>
        </p:spPr>
        <p:txBody>
          <a:bodyPr anchor="ctr"/>
          <a:lstStyle/>
          <a:p>
            <a:pPr eaLnBrk="0" hangingPunct="0"/>
            <a:r>
              <a:rPr lang="ar-SA" sz="3200" b="1">
                <a:solidFill>
                  <a:srgbClr val="C04E00"/>
                </a:solidFill>
                <a:latin typeface="Traditional Arabic" pitchFamily="18" charset="-78"/>
                <a:cs typeface="Traditional Arabic" pitchFamily="18" charset="-78"/>
              </a:rPr>
              <a:t>أنواع الذاكرة</a:t>
            </a:r>
          </a:p>
        </p:txBody>
      </p:sp>
      <p:pic>
        <p:nvPicPr>
          <p:cNvPr id="10245" name="Picture 2" descr="http://writers-pavilion.com/wp-content/uploads/2012/08/Types-of-Computer-Memory.jpg"/>
          <p:cNvPicPr>
            <a:picLocks noChangeAspect="1" noChangeArrowheads="1"/>
          </p:cNvPicPr>
          <p:nvPr/>
        </p:nvPicPr>
        <p:blipFill>
          <a:blip r:embed="rId2" cstate="print"/>
          <a:srcRect/>
          <a:stretch>
            <a:fillRect/>
          </a:stretch>
        </p:blipFill>
        <p:spPr bwMode="auto">
          <a:xfrm>
            <a:off x="1773238" y="1916113"/>
            <a:ext cx="3446462" cy="2298700"/>
          </a:xfrm>
          <a:prstGeom prst="rect">
            <a:avLst/>
          </a:prstGeom>
          <a:noFill/>
          <a:ln w="9525">
            <a:noFill/>
            <a:miter lim="800000"/>
            <a:headEnd/>
            <a:tailEnd/>
          </a:ln>
        </p:spPr>
      </p:pic>
      <p:pic>
        <p:nvPicPr>
          <p:cNvPr id="10246" name="Picture 4" descr="http://knowstuffs.com/wp-content/uploads/2013/04/rom.jpg"/>
          <p:cNvPicPr>
            <a:picLocks noChangeAspect="1" noChangeArrowheads="1"/>
          </p:cNvPicPr>
          <p:nvPr/>
        </p:nvPicPr>
        <p:blipFill>
          <a:blip r:embed="rId3" cstate="print"/>
          <a:srcRect/>
          <a:stretch>
            <a:fillRect/>
          </a:stretch>
        </p:blipFill>
        <p:spPr bwMode="auto">
          <a:xfrm>
            <a:off x="2339975" y="4652963"/>
            <a:ext cx="2413000" cy="19145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1194</TotalTime>
  <Words>333</Words>
  <Application>Microsoft Office PowerPoint</Application>
  <PresentationFormat>عرض على الشاشة (3:4)‏</PresentationFormat>
  <Paragraphs>60</Paragraphs>
  <Slides>13</Slides>
  <Notes>0</Notes>
  <HiddenSlides>0</HiddenSlides>
  <MMClips>0</MMClips>
  <ScaleCrop>false</ScaleCrop>
  <HeadingPairs>
    <vt:vector size="6" baseType="variant">
      <vt:variant>
        <vt:lpstr>الخطوط المستخدمة</vt:lpstr>
      </vt:variant>
      <vt:variant>
        <vt:i4>5</vt:i4>
      </vt:variant>
      <vt:variant>
        <vt:lpstr>سمة</vt:lpstr>
      </vt:variant>
      <vt:variant>
        <vt:i4>1</vt:i4>
      </vt:variant>
      <vt:variant>
        <vt:lpstr>عناوين الشرائح</vt:lpstr>
      </vt:variant>
      <vt:variant>
        <vt:i4>13</vt:i4>
      </vt:variant>
    </vt:vector>
  </HeadingPairs>
  <TitlesOfParts>
    <vt:vector size="19" baseType="lpstr">
      <vt:lpstr>Arial</vt:lpstr>
      <vt:lpstr>Calibri</vt:lpstr>
      <vt:lpstr>Times New Roman</vt:lpstr>
      <vt:lpstr>Traditional Arabic</vt:lpstr>
      <vt:lpstr>ALmusam_free</vt:lpstr>
      <vt:lpstr>Office Theme</vt:lpstr>
      <vt:lpstr>مكونات الحاسب المادية</vt:lpstr>
      <vt:lpstr>مكونات الكمبيوتر:</vt:lpstr>
      <vt:lpstr>الصندوق الخارجي للكمبيوتر</vt:lpstr>
      <vt:lpstr>المنافذ/المخارج</vt:lpstr>
      <vt:lpstr>مصدر الطاقة</vt:lpstr>
      <vt:lpstr>اللوحة الأم</vt:lpstr>
      <vt:lpstr>مكونات اللوحة الأم</vt:lpstr>
      <vt:lpstr>المعالج</vt:lpstr>
      <vt:lpstr>الذاكرة</vt:lpstr>
      <vt:lpstr>الأقراص الصلبة</vt:lpstr>
      <vt:lpstr>فتحات التوسعة</vt:lpstr>
      <vt:lpstr>بطاقات التوسعة</vt:lpstr>
      <vt:lpstr>البرامج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أساسيات الحاسبات</dc:title>
  <dc:creator>root</dc:creator>
  <cp:lastModifiedBy>aksd</cp:lastModifiedBy>
  <cp:revision>43</cp:revision>
  <dcterms:created xsi:type="dcterms:W3CDTF">2011-02-13T16:21:20Z</dcterms:created>
  <dcterms:modified xsi:type="dcterms:W3CDTF">2014-01-26T16:49:16Z</dcterms:modified>
</cp:coreProperties>
</file>