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6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02" d="100"/>
          <a:sy n="102" d="100"/>
        </p:scale>
        <p:origin x="-23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3625215-98FF-4ABE-AC5F-83FCC7862B6D}" type="datetimeFigureOut">
              <a:rPr lang="ar-SA" smtClean="0"/>
              <a:t>21/02/1438</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FB38858-2C77-46C4-949D-C0E79B63F79D}" type="slidenum">
              <a:rPr lang="ar-SA" smtClean="0"/>
              <a:t>‹#›</a:t>
            </a:fld>
            <a:endParaRPr lang="ar-SA"/>
          </a:p>
        </p:txBody>
      </p:sp>
    </p:spTree>
    <p:extLst>
      <p:ext uri="{BB962C8B-B14F-4D97-AF65-F5344CB8AC3E}">
        <p14:creationId xmlns:p14="http://schemas.microsoft.com/office/powerpoint/2010/main" val="375081065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smtClean="0"/>
          </a:p>
        </p:txBody>
      </p:sp>
      <p:sp>
        <p:nvSpPr>
          <p:cNvPr id="17412"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82BAF8BA-71E8-46A3-8AA4-A0E1CF4C919D}" type="slidenum">
              <a:rPr lang="ar-SA" altLang="en-US">
                <a:solidFill>
                  <a:srgbClr val="000000"/>
                </a:solidFill>
              </a:rPr>
              <a:pPr/>
              <a:t>1</a:t>
            </a:fld>
            <a:endParaRPr lang="ar-SA"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ar-SA"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fld id="{F098341A-DF38-48D6-AC48-76E1C7F3944A}" type="slidenum">
              <a:rPr lang="en-US" altLang="en-US">
                <a:solidFill>
                  <a:prstClr val="black"/>
                </a:solidFill>
                <a:latin typeface="Calibri" pitchFamily="34" charset="0"/>
              </a:rPr>
              <a:pPr/>
              <a:t>7</a:t>
            </a:fld>
            <a:endParaRPr lang="en-US" altLang="en-US">
              <a:solidFill>
                <a:prstClr val="black"/>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ar-SA"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fld id="{4BF5896A-7E5A-4C86-946B-5FB0A8B8D6FA}" type="slidenum">
              <a:rPr lang="en-US" altLang="en-US">
                <a:solidFill>
                  <a:prstClr val="black"/>
                </a:solidFill>
                <a:latin typeface="Calibri" pitchFamily="34" charset="0"/>
              </a:rPr>
              <a:pPr/>
              <a:t>8</a:t>
            </a:fld>
            <a:endParaRPr lang="en-US" altLang="en-US">
              <a:solidFill>
                <a:prstClr val="black"/>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ar-SA"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fld id="{EC59F3A5-8002-4BF6-8B49-02D54B7F043C}" type="slidenum">
              <a:rPr lang="en-US" altLang="en-US">
                <a:solidFill>
                  <a:prstClr val="black"/>
                </a:solidFill>
                <a:latin typeface="Calibri" pitchFamily="34" charset="0"/>
              </a:rPr>
              <a:pPr/>
              <a:t>9</a:t>
            </a:fld>
            <a:endParaRPr lang="en-US" altLang="en-US">
              <a:solidFill>
                <a:prstClr val="black"/>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ar-SA"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fld id="{73B72E37-F7CD-4042-985F-CF30869AE7F3}" type="slidenum">
              <a:rPr lang="en-US" altLang="en-US">
                <a:solidFill>
                  <a:prstClr val="black"/>
                </a:solidFill>
                <a:latin typeface="Calibri" pitchFamily="34" charset="0"/>
              </a:rPr>
              <a:pPr/>
              <a:t>11</a:t>
            </a:fld>
            <a:endParaRPr lang="en-US" altLang="en-US">
              <a:solidFill>
                <a:prstClr val="black"/>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ar-SA"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fld id="{B33B8AAF-45E7-4449-950E-9CE2060645F0}" type="slidenum">
              <a:rPr lang="en-US" altLang="en-US">
                <a:solidFill>
                  <a:prstClr val="black"/>
                </a:solidFill>
                <a:latin typeface="Calibri" pitchFamily="34" charset="0"/>
              </a:rPr>
              <a:pPr/>
              <a:t>12</a:t>
            </a:fld>
            <a:endParaRPr lang="en-US" altLang="en-US">
              <a:solidFill>
                <a:prstClr val="black"/>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ar-SA"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fld id="{DA59003F-3969-4D4A-92EA-D71B2CAC82D3}" type="slidenum">
              <a:rPr lang="en-US" altLang="en-US">
                <a:solidFill>
                  <a:prstClr val="black"/>
                </a:solidFill>
                <a:latin typeface="Calibri" pitchFamily="34" charset="0"/>
              </a:rPr>
              <a:pPr/>
              <a:t>33</a:t>
            </a:fld>
            <a:endParaRPr lang="en-US" altLang="en-US">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Pr>
        <a:solidFill>
          <a:schemeClr val="bg2"/>
        </a:solidFill>
        <a:effectLst/>
      </p:bgPr>
    </p:bg>
    <p:spTree>
      <p:nvGrpSpPr>
        <p:cNvPr id="1" name=""/>
        <p:cNvGrpSpPr/>
        <p:nvPr/>
      </p:nvGrpSpPr>
      <p:grpSpPr>
        <a:xfrm>
          <a:off x="0" y="0"/>
          <a:ext cx="0" cy="0"/>
          <a:chOff x="0" y="0"/>
          <a:chExt cx="0" cy="0"/>
        </a:xfrm>
      </p:grpSpPr>
      <p:sp>
        <p:nvSpPr>
          <p:cNvPr id="4" name="مستطيل 14"/>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srgbClr val="000000"/>
              </a:solidFill>
              <a:latin typeface="Georgia" panose="02040502050405020303" pitchFamily="18" charset="0"/>
            </a:endParaRPr>
          </a:p>
        </p:txBody>
      </p:sp>
      <p:sp>
        <p:nvSpPr>
          <p:cNvPr id="5" name="مستطيل 18"/>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srgbClr val="000000"/>
              </a:solidFill>
              <a:latin typeface="Georgia" panose="02040502050405020303" pitchFamily="18" charset="0"/>
            </a:endParaRPr>
          </a:p>
        </p:txBody>
      </p:sp>
      <p:sp>
        <p:nvSpPr>
          <p:cNvPr id="6" name="مستطيل 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srgbClr val="000000"/>
              </a:solidFill>
              <a:latin typeface="Georgia" panose="02040502050405020303" pitchFamily="18" charset="0"/>
            </a:endParaRPr>
          </a:p>
        </p:txBody>
      </p:sp>
      <p:sp>
        <p:nvSpPr>
          <p:cNvPr id="7" name="مستطيل 15"/>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srgbClr val="000000"/>
              </a:solidFill>
              <a:latin typeface="Georgia" panose="02040502050405020303" pitchFamily="18" charset="0"/>
            </a:endParaRPr>
          </a:p>
        </p:txBody>
      </p:sp>
      <p:sp>
        <p:nvSpPr>
          <p:cNvPr id="10" name="مستطيل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رابط مستقيم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مستطيل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شكل بيضاوي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شكل بيضاوي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عنوان فرعي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ar-SA" smtClean="0"/>
              <a:t>انقر لتحرير نمط العنوان الثانوي الرئيسي</a:t>
            </a:r>
            <a:endParaRPr lang="en-US"/>
          </a:p>
        </p:txBody>
      </p:sp>
      <p:sp>
        <p:nvSpPr>
          <p:cNvPr id="8" name="عنوان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ar-SA" smtClean="0"/>
              <a:t>انقر لتحرير نمط العنوان الرئيسي</a:t>
            </a:r>
            <a:endParaRPr lang="en-US"/>
          </a:p>
        </p:txBody>
      </p:sp>
      <p:sp>
        <p:nvSpPr>
          <p:cNvPr id="15" name="عنصر نائب للتاريخ 27"/>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64700C37-30FB-40DD-B658-7D1EF1695A81}" type="datetimeFigureOut">
              <a:rPr lang="ar-SA"/>
              <a:pPr>
                <a:defRPr/>
              </a:pPr>
              <a:t>21/02/1438</a:t>
            </a:fld>
            <a:endParaRPr lang="ar-SA"/>
          </a:p>
        </p:txBody>
      </p:sp>
      <p:sp>
        <p:nvSpPr>
          <p:cNvPr id="16" name="عنصر نائب للتذييل 16"/>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ar-SA"/>
          </a:p>
        </p:txBody>
      </p:sp>
      <p:sp>
        <p:nvSpPr>
          <p:cNvPr id="17" name="عنصر نائب لرقم الشريحة 28"/>
          <p:cNvSpPr>
            <a:spLocks noGrp="1"/>
          </p:cNvSpPr>
          <p:nvPr>
            <p:ph type="sldNum" sz="quarter" idx="12"/>
          </p:nvPr>
        </p:nvSpPr>
        <p:spPr>
          <a:xfrm>
            <a:off x="4343400" y="2198688"/>
            <a:ext cx="457200" cy="441325"/>
          </a:xfrm>
        </p:spPr>
        <p:txBody>
          <a:bodyPr/>
          <a:lstStyle>
            <a:lvl1pPr>
              <a:defRPr>
                <a:latin typeface="Arial" pitchFamily="34" charset="0"/>
                <a:cs typeface="Arial" pitchFamily="34" charset="0"/>
              </a:defRPr>
            </a:lvl1pPr>
          </a:lstStyle>
          <a:p>
            <a:fld id="{074AD4E7-041F-4A41-9300-3E3DB221A5C0}" type="slidenum">
              <a:rPr lang="ar-SA"/>
              <a:pPr/>
              <a:t>‹#›</a:t>
            </a:fld>
            <a:endParaRPr lang="ar-SA"/>
          </a:p>
        </p:txBody>
      </p:sp>
    </p:spTree>
    <p:extLst>
      <p:ext uri="{BB962C8B-B14F-4D97-AF65-F5344CB8AC3E}">
        <p14:creationId xmlns:p14="http://schemas.microsoft.com/office/powerpoint/2010/main" val="118330258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bg>
      <p:bgPr>
        <a:solidFill>
          <a:schemeClr val="bg2"/>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66CEC308-75DA-4CE6-ADF6-4CDDCF53C106}" type="datetimeFigureOut">
              <a:rPr lang="ar-SA"/>
              <a:pPr>
                <a:defRPr/>
              </a:pPr>
              <a:t>21/02/1438</a:t>
            </a:fld>
            <a:endParaRPr lang="ar-SA"/>
          </a:p>
        </p:txBody>
      </p:sp>
      <p:sp>
        <p:nvSpPr>
          <p:cNvPr id="5" name="عنصر نائب للتذييل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atin typeface="Arial" pitchFamily="34" charset="0"/>
                <a:cs typeface="Arial" pitchFamily="34" charset="0"/>
              </a:defRPr>
            </a:lvl1pPr>
          </a:lstStyle>
          <a:p>
            <a:fld id="{25A1959F-6694-4275-88EC-88657C286FFC}" type="slidenum">
              <a:rPr lang="ar-SA"/>
              <a:pPr/>
              <a:t>‹#›</a:t>
            </a:fld>
            <a:endParaRPr lang="ar-SA"/>
          </a:p>
        </p:txBody>
      </p:sp>
    </p:spTree>
    <p:extLst>
      <p:ext uri="{BB962C8B-B14F-4D97-AF65-F5344CB8AC3E}">
        <p14:creationId xmlns:p14="http://schemas.microsoft.com/office/powerpoint/2010/main" val="160930493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bg>
      <p:bgPr>
        <a:solidFill>
          <a:schemeClr val="bg2"/>
        </a:solidFill>
        <a:effectLst/>
      </p:bgPr>
    </p:bg>
    <p:spTree>
      <p:nvGrpSpPr>
        <p:cNvPr id="1" name=""/>
        <p:cNvGrpSpPr/>
        <p:nvPr/>
      </p:nvGrpSpPr>
      <p:grpSpPr>
        <a:xfrm>
          <a:off x="0" y="0"/>
          <a:ext cx="0" cy="0"/>
          <a:chOff x="0" y="0"/>
          <a:chExt cx="0" cy="0"/>
        </a:xfrm>
      </p:grpSpPr>
      <p:sp>
        <p:nvSpPr>
          <p:cNvPr id="4" name="مستطيل 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srgbClr val="000000"/>
              </a:solidFill>
              <a:latin typeface="Georgia" panose="02040502050405020303" pitchFamily="18" charset="0"/>
            </a:endParaRPr>
          </a:p>
        </p:txBody>
      </p:sp>
      <p:sp>
        <p:nvSpPr>
          <p:cNvPr id="5" name="مستطيل 7"/>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srgbClr val="000000"/>
              </a:solidFill>
              <a:latin typeface="Georgia" panose="02040502050405020303" pitchFamily="18" charset="0"/>
            </a:endParaRPr>
          </a:p>
        </p:txBody>
      </p:sp>
      <p:sp>
        <p:nvSpPr>
          <p:cNvPr id="6" name="مستطيل 8"/>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srgbClr val="000000"/>
              </a:solidFill>
              <a:latin typeface="Georgia" panose="02040502050405020303" pitchFamily="18" charset="0"/>
            </a:endParaRPr>
          </a:p>
        </p:txBody>
      </p:sp>
      <p:sp>
        <p:nvSpPr>
          <p:cNvPr id="7" name="مستطيل 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srgbClr val="000000"/>
              </a:solidFill>
              <a:latin typeface="Georgia" panose="02040502050405020303" pitchFamily="18" charset="0"/>
            </a:endParaRPr>
          </a:p>
        </p:txBody>
      </p:sp>
      <p:sp>
        <p:nvSpPr>
          <p:cNvPr id="8" name="مستطيل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مستطيل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رابط مستقيم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شكل بيضاوي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شكل بيضاوي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عنصر نائب للعنوان العمودي 2"/>
          <p:cNvSpPr>
            <a:spLocks noGrp="1"/>
          </p:cNvSpPr>
          <p:nvPr>
            <p:ph type="body" orient="vert" idx="1"/>
          </p:nvPr>
        </p:nvSpPr>
        <p:spPr>
          <a:xfrm>
            <a:off x="304800" y="304800"/>
            <a:ext cx="6553200" cy="5821366"/>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2" name="عنوان عمودي 1"/>
          <p:cNvSpPr>
            <a:spLocks noGrp="1"/>
          </p:cNvSpPr>
          <p:nvPr>
            <p:ph type="title" orient="vert"/>
          </p:nvPr>
        </p:nvSpPr>
        <p:spPr>
          <a:xfrm>
            <a:off x="7391400" y="304801"/>
            <a:ext cx="1447800" cy="5851525"/>
          </a:xfrm>
        </p:spPr>
        <p:txBody>
          <a:bodyPr vert="eaVert"/>
          <a:lstStyle/>
          <a:p>
            <a:r>
              <a:rPr lang="ar-SA" smtClean="0"/>
              <a:t>انقر لتحرير نمط العنوان الرئيسي</a:t>
            </a:r>
            <a:endParaRPr lang="en-US"/>
          </a:p>
        </p:txBody>
      </p:sp>
      <p:sp>
        <p:nvSpPr>
          <p:cNvPr id="13" name="عنصر نائب لرقم الشريحة 5"/>
          <p:cNvSpPr>
            <a:spLocks noGrp="1"/>
          </p:cNvSpPr>
          <p:nvPr>
            <p:ph type="sldNum" sz="quarter" idx="10"/>
          </p:nvPr>
        </p:nvSpPr>
        <p:spPr>
          <a:xfrm>
            <a:off x="6915150" y="3009900"/>
            <a:ext cx="457200" cy="441325"/>
          </a:xfrm>
        </p:spPr>
        <p:txBody>
          <a:bodyPr/>
          <a:lstStyle>
            <a:lvl1pPr>
              <a:defRPr>
                <a:latin typeface="Arial" pitchFamily="34" charset="0"/>
                <a:cs typeface="Arial" pitchFamily="34" charset="0"/>
              </a:defRPr>
            </a:lvl1pPr>
          </a:lstStyle>
          <a:p>
            <a:fld id="{F14FD51E-E2B5-4171-98D8-32011752218F}" type="slidenum">
              <a:rPr lang="ar-SA"/>
              <a:pPr/>
              <a:t>‹#›</a:t>
            </a:fld>
            <a:endParaRPr lang="ar-SA"/>
          </a:p>
        </p:txBody>
      </p:sp>
      <p:sp>
        <p:nvSpPr>
          <p:cNvPr id="14" name="عنصر نائب للتاريخ 3"/>
          <p:cNvSpPr>
            <a:spLocks noGrp="1"/>
          </p:cNvSpPr>
          <p:nvPr>
            <p:ph type="dt" sz="half"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10D7FA4B-80C9-43E6-A790-AB33227A6E9F}" type="datetimeFigureOut">
              <a:rPr lang="ar-SA"/>
              <a:pPr>
                <a:defRPr/>
              </a:pPr>
              <a:t>21/02/1438</a:t>
            </a:fld>
            <a:endParaRPr lang="ar-SA"/>
          </a:p>
        </p:txBody>
      </p:sp>
      <p:sp>
        <p:nvSpPr>
          <p:cNvPr id="15" name="عنصر نائب للتذييل 4"/>
          <p:cNvSpPr>
            <a:spLocks noGrp="1"/>
          </p:cNvSpPr>
          <p:nvPr>
            <p:ph type="ftr"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ar-SA"/>
          </a:p>
        </p:txBody>
      </p:sp>
    </p:spTree>
    <p:extLst>
      <p:ext uri="{BB962C8B-B14F-4D97-AF65-F5344CB8AC3E}">
        <p14:creationId xmlns:p14="http://schemas.microsoft.com/office/powerpoint/2010/main" val="252416775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685800" y="152400"/>
            <a:ext cx="7696200" cy="53340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3" name="عنصر نائب للتاريخ 2"/>
          <p:cNvSpPr>
            <a:spLocks noGrp="1"/>
          </p:cNvSpPr>
          <p:nvPr>
            <p:ph type="dt" sz="half" idx="10"/>
          </p:nvPr>
        </p:nvSpPr>
        <p:spPr>
          <a:xfrm>
            <a:off x="1371600" y="6248400"/>
            <a:ext cx="1905000" cy="457200"/>
          </a:xfrm>
        </p:spPr>
        <p:txBody>
          <a:bodyPr/>
          <a:lstStyle>
            <a:lvl1pPr>
              <a:defRPr/>
            </a:lvl1pPr>
          </a:lstStyle>
          <a:p>
            <a:pPr>
              <a:defRPr/>
            </a:pPr>
            <a:endParaRPr lang="en-GB"/>
          </a:p>
        </p:txBody>
      </p:sp>
      <p:sp>
        <p:nvSpPr>
          <p:cNvPr id="4" name="عنصر نائب للتذييل 3"/>
          <p:cNvSpPr>
            <a:spLocks noGrp="1"/>
          </p:cNvSpPr>
          <p:nvPr>
            <p:ph type="ftr" sz="quarter" idx="11"/>
          </p:nvPr>
        </p:nvSpPr>
        <p:spPr>
          <a:xfrm>
            <a:off x="3556000" y="6248400"/>
            <a:ext cx="2895600" cy="457200"/>
          </a:xfrm>
        </p:spPr>
        <p:txBody>
          <a:bodyPr/>
          <a:lstStyle>
            <a:lvl1pPr>
              <a:defRPr/>
            </a:lvl1pPr>
          </a:lstStyle>
          <a:p>
            <a:pPr>
              <a:defRPr/>
            </a:pPr>
            <a:endParaRPr lang="en-GB"/>
          </a:p>
        </p:txBody>
      </p:sp>
      <p:sp>
        <p:nvSpPr>
          <p:cNvPr id="5" name="عنصر نائب لرقم الشريحة 4"/>
          <p:cNvSpPr>
            <a:spLocks noGrp="1"/>
          </p:cNvSpPr>
          <p:nvPr>
            <p:ph type="sldNum" sz="quarter" idx="12"/>
          </p:nvPr>
        </p:nvSpPr>
        <p:spPr>
          <a:xfrm>
            <a:off x="6718300" y="6248400"/>
            <a:ext cx="1905000" cy="457200"/>
          </a:xfrm>
        </p:spPr>
        <p:txBody>
          <a:bodyPr/>
          <a:lstStyle>
            <a:lvl1pPr>
              <a:defRPr/>
            </a:lvl1pPr>
          </a:lstStyle>
          <a:p>
            <a:fld id="{A7C2533A-1463-481B-8836-D025B8C689FF}" type="slidenum">
              <a:rPr lang="ar-SA" altLang="en-US"/>
              <a:pPr/>
              <a:t>‹#›</a:t>
            </a:fld>
            <a:endParaRPr lang="en-GB" altLang="en-US"/>
          </a:p>
        </p:txBody>
      </p:sp>
    </p:spTree>
    <p:extLst>
      <p:ext uri="{BB962C8B-B14F-4D97-AF65-F5344CB8AC3E}">
        <p14:creationId xmlns:p14="http://schemas.microsoft.com/office/powerpoint/2010/main" val="1690515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Pr>
        <a:solidFill>
          <a:schemeClr val="bg2"/>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solidFill>
                  <a:schemeClr val="accent3">
                    <a:shade val="75000"/>
                  </a:schemeClr>
                </a:solidFill>
              </a:defRPr>
            </a:lvl1pPr>
          </a:lstStyle>
          <a:p>
            <a:r>
              <a:rPr lang="ar-SA" smtClean="0"/>
              <a:t>انقر لتحرير نمط العنوان الرئيسي</a:t>
            </a:r>
            <a:endParaRPr lang="en-US"/>
          </a:p>
        </p:txBody>
      </p:sp>
      <p:sp>
        <p:nvSpPr>
          <p:cNvPr id="8" name="عنصر نائب للمحتوى 7"/>
          <p:cNvSpPr>
            <a:spLocks noGrp="1"/>
          </p:cNvSpPr>
          <p:nvPr>
            <p:ph sz="quarter" idx="1"/>
          </p:nvPr>
        </p:nvSpPr>
        <p:spPr>
          <a:xfrm>
            <a:off x="301752" y="1527048"/>
            <a:ext cx="8503920" cy="45720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C3FA079B-C053-44B6-B080-795A46288F9C}" type="datetimeFigureOut">
              <a:rPr lang="ar-SA"/>
              <a:pPr>
                <a:defRPr/>
              </a:pPr>
              <a:t>21/02/1438</a:t>
            </a:fld>
            <a:endParaRPr lang="ar-SA"/>
          </a:p>
        </p:txBody>
      </p:sp>
      <p:sp>
        <p:nvSpPr>
          <p:cNvPr id="5" name="عنصر نائب للتذييل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ar-SA"/>
          </a:p>
        </p:txBody>
      </p:sp>
      <p:sp>
        <p:nvSpPr>
          <p:cNvPr id="6" name="عنصر نائب لرقم الشريحة 5"/>
          <p:cNvSpPr>
            <a:spLocks noGrp="1"/>
          </p:cNvSpPr>
          <p:nvPr>
            <p:ph type="sldNum" sz="quarter" idx="12"/>
          </p:nvPr>
        </p:nvSpPr>
        <p:spPr>
          <a:xfrm>
            <a:off x="4362450" y="1027113"/>
            <a:ext cx="457200" cy="441325"/>
          </a:xfrm>
        </p:spPr>
        <p:txBody>
          <a:bodyPr/>
          <a:lstStyle>
            <a:lvl1pPr>
              <a:defRPr>
                <a:latin typeface="Arial" pitchFamily="34" charset="0"/>
                <a:cs typeface="Arial" pitchFamily="34" charset="0"/>
              </a:defRPr>
            </a:lvl1pPr>
          </a:lstStyle>
          <a:p>
            <a:fld id="{A36E1A77-7F15-43DC-8555-0C631F1B0717}" type="slidenum">
              <a:rPr lang="ar-SA"/>
              <a:pPr/>
              <a:t>‹#›</a:t>
            </a:fld>
            <a:endParaRPr lang="ar-SA"/>
          </a:p>
        </p:txBody>
      </p:sp>
    </p:spTree>
    <p:extLst>
      <p:ext uri="{BB962C8B-B14F-4D97-AF65-F5344CB8AC3E}">
        <p14:creationId xmlns:p14="http://schemas.microsoft.com/office/powerpoint/2010/main" val="233054691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4" name="مستطيل 16"/>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srgbClr val="000000"/>
              </a:solidFill>
              <a:latin typeface="Georgia" panose="02040502050405020303" pitchFamily="18" charset="0"/>
            </a:endParaRPr>
          </a:p>
        </p:txBody>
      </p:sp>
      <p:sp>
        <p:nvSpPr>
          <p:cNvPr id="5" name="مستطيل 14"/>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srgbClr val="000000"/>
              </a:solidFill>
              <a:latin typeface="Georgia" panose="02040502050405020303" pitchFamily="18" charset="0"/>
            </a:endParaRPr>
          </a:p>
        </p:txBody>
      </p:sp>
      <p:sp>
        <p:nvSpPr>
          <p:cNvPr id="6" name="مستطيل 15"/>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srgbClr val="000000"/>
              </a:solidFill>
              <a:latin typeface="Georgia" panose="02040502050405020303" pitchFamily="18" charset="0"/>
            </a:endParaRPr>
          </a:p>
        </p:txBody>
      </p:sp>
      <p:sp>
        <p:nvSpPr>
          <p:cNvPr id="7" name="مستطيل 17"/>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srgbClr val="000000"/>
              </a:solidFill>
              <a:latin typeface="Georgia" panose="02040502050405020303" pitchFamily="18" charset="0"/>
            </a:endParaRPr>
          </a:p>
        </p:txBody>
      </p:sp>
      <p:sp>
        <p:nvSpPr>
          <p:cNvPr id="8" name="مستطيل 18"/>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srgbClr val="000000"/>
              </a:solidFill>
              <a:latin typeface="Georgia" panose="02040502050405020303" pitchFamily="18" charset="0"/>
            </a:endParaRPr>
          </a:p>
        </p:txBody>
      </p:sp>
      <p:sp>
        <p:nvSpPr>
          <p:cNvPr id="9" name="مستطيل 11"/>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srgbClr val="000000"/>
              </a:solidFill>
              <a:latin typeface="Georgia" panose="02040502050405020303" pitchFamily="18" charset="0"/>
            </a:endParaRPr>
          </a:p>
        </p:txBody>
      </p:sp>
      <p:sp>
        <p:nvSpPr>
          <p:cNvPr id="10" name="مستطيل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مستطيل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2" name="رابط مستقيم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3" name="شكل بيضاوي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شكل بيضاوي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عنصر نائب للنص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ar-SA" smtClean="0"/>
              <a:t>انقر لتحرير أنماط النص الرئيسي</a:t>
            </a:r>
          </a:p>
        </p:txBody>
      </p:sp>
      <p:sp>
        <p:nvSpPr>
          <p:cNvPr id="2" name="عنوان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ar-SA" smtClean="0"/>
              <a:t>انقر لتحرير نمط العنوان الرئيسي</a:t>
            </a:r>
            <a:endParaRPr lang="en-US"/>
          </a:p>
        </p:txBody>
      </p:sp>
      <p:sp>
        <p:nvSpPr>
          <p:cNvPr id="15" name="عنصر نائب للتذييل 4"/>
          <p:cNvSpPr>
            <a:spLocks noGrp="1"/>
          </p:cNvSpPr>
          <p:nvPr>
            <p:ph type="ftr" sz="quarter"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ar-SA"/>
          </a:p>
        </p:txBody>
      </p:sp>
      <p:sp>
        <p:nvSpPr>
          <p:cNvPr id="16" name="عنصر نائب للتاريخ 3"/>
          <p:cNvSpPr>
            <a:spLocks noGrp="1"/>
          </p:cNvSpPr>
          <p:nvPr>
            <p:ph type="dt" sz="half"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2E8620A2-99A6-4380-9A0A-3F75EAF20FAD}" type="datetimeFigureOut">
              <a:rPr lang="ar-SA"/>
              <a:pPr>
                <a:defRPr/>
              </a:pPr>
              <a:t>21/02/1438</a:t>
            </a:fld>
            <a:endParaRPr lang="ar-SA"/>
          </a:p>
        </p:txBody>
      </p:sp>
      <p:sp>
        <p:nvSpPr>
          <p:cNvPr id="17" name="عنصر نائب لرقم الشريحة 5"/>
          <p:cNvSpPr>
            <a:spLocks noGrp="1"/>
          </p:cNvSpPr>
          <p:nvPr>
            <p:ph type="sldNum" sz="quarter" idx="12"/>
          </p:nvPr>
        </p:nvSpPr>
        <p:spPr>
          <a:xfrm>
            <a:off x="4343400" y="2198688"/>
            <a:ext cx="457200" cy="441325"/>
          </a:xfrm>
        </p:spPr>
        <p:txBody>
          <a:bodyPr/>
          <a:lstStyle>
            <a:lvl1pPr>
              <a:defRPr>
                <a:latin typeface="Arial" pitchFamily="34" charset="0"/>
                <a:cs typeface="Arial" pitchFamily="34" charset="0"/>
              </a:defRPr>
            </a:lvl1pPr>
          </a:lstStyle>
          <a:p>
            <a:fld id="{97B5A4FE-E718-4C8E-B71B-FEF1D0D353D5}" type="slidenum">
              <a:rPr lang="ar-SA"/>
              <a:pPr/>
              <a:t>‹#›</a:t>
            </a:fld>
            <a:endParaRPr lang="ar-SA"/>
          </a:p>
        </p:txBody>
      </p:sp>
    </p:spTree>
    <p:extLst>
      <p:ext uri="{BB962C8B-B14F-4D97-AF65-F5344CB8AC3E}">
        <p14:creationId xmlns:p14="http://schemas.microsoft.com/office/powerpoint/2010/main" val="273723552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bg>
      <p:bgPr>
        <a:solidFill>
          <a:schemeClr val="bg2"/>
        </a:solidFill>
        <a:effectLst/>
      </p:bgPr>
    </p:bg>
    <p:spTree>
      <p:nvGrpSpPr>
        <p:cNvPr id="1" name=""/>
        <p:cNvGrpSpPr/>
        <p:nvPr/>
      </p:nvGrpSpPr>
      <p:grpSpPr>
        <a:xfrm>
          <a:off x="0" y="0"/>
          <a:ext cx="0" cy="0"/>
          <a:chOff x="0" y="0"/>
          <a:chExt cx="0" cy="0"/>
        </a:xfrm>
      </p:grpSpPr>
      <p:sp>
        <p:nvSpPr>
          <p:cNvPr id="5" name="رابط مستقيم 7"/>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algn="l" rtl="0" eaLnBrk="0" fontAlgn="base" hangingPunct="0">
              <a:spcBef>
                <a:spcPct val="0"/>
              </a:spcBef>
              <a:spcAft>
                <a:spcPct val="0"/>
              </a:spcAft>
            </a:pPr>
            <a:endParaRPr lang="ar-SA">
              <a:solidFill>
                <a:prstClr val="black"/>
              </a:solidFill>
              <a:latin typeface="Arial" pitchFamily="34" charset="0"/>
              <a:cs typeface="Arial" pitchFamily="34" charset="0"/>
            </a:endParaRPr>
          </a:p>
        </p:txBody>
      </p:sp>
      <p:sp>
        <p:nvSpPr>
          <p:cNvPr id="2" name="عنوان 1"/>
          <p:cNvSpPr>
            <a:spLocks noGrp="1"/>
          </p:cNvSpPr>
          <p:nvPr>
            <p:ph type="title"/>
          </p:nvPr>
        </p:nvSpPr>
        <p:spPr>
          <a:xfrm>
            <a:off x="301752" y="228600"/>
            <a:ext cx="8534400" cy="758952"/>
          </a:xfrm>
        </p:spPr>
        <p:txBody>
          <a:bodyPr/>
          <a:lstStyle/>
          <a:p>
            <a:r>
              <a:rPr lang="ar-SA" smtClean="0"/>
              <a:t>انقر لتحرير نمط العنوان الرئيسي</a:t>
            </a:r>
            <a:endParaRPr lang="en-US"/>
          </a:p>
        </p:txBody>
      </p:sp>
      <p:sp>
        <p:nvSpPr>
          <p:cNvPr id="10" name="عنصر نائب للمحتوى 9"/>
          <p:cNvSpPr>
            <a:spLocks noGrp="1"/>
          </p:cNvSpPr>
          <p:nvPr>
            <p:ph sz="half" idx="1"/>
          </p:nvPr>
        </p:nvSpPr>
        <p:spPr>
          <a:xfrm>
            <a:off x="301752" y="1371600"/>
            <a:ext cx="4038600" cy="4681728"/>
          </a:xfrm>
        </p:spPr>
        <p:txBody>
          <a:bodyPr/>
          <a:lstStyle>
            <a:lvl1pPr>
              <a:defRPr sz="2500"/>
            </a:lvl1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2" name="عنصر نائب للمحتوى 11"/>
          <p:cNvSpPr>
            <a:spLocks noGrp="1"/>
          </p:cNvSpPr>
          <p:nvPr>
            <p:ph sz="half" idx="2"/>
          </p:nvPr>
        </p:nvSpPr>
        <p:spPr>
          <a:xfrm>
            <a:off x="4800600" y="1371600"/>
            <a:ext cx="4038600" cy="4681728"/>
          </a:xfrm>
        </p:spPr>
        <p:txBody>
          <a:bodyPr/>
          <a:lstStyle>
            <a:lvl1pPr>
              <a:defRPr sz="2500"/>
            </a:lvl1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اريخ 4"/>
          <p:cNvSpPr>
            <a:spLocks noGrp="1"/>
          </p:cNvSpPr>
          <p:nvPr>
            <p:ph type="dt" sz="half" idx="10"/>
          </p:nvPr>
        </p:nvSpPr>
        <p:spPr>
          <a:xfrm>
            <a:off x="5791200" y="6410325"/>
            <a:ext cx="3044825" cy="365125"/>
          </a:xfrm>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D9978419-DA81-428A-8D3E-F42029D3F134}" type="datetimeFigureOut">
              <a:rPr lang="ar-SA"/>
              <a:pPr>
                <a:defRPr/>
              </a:pPr>
              <a:t>21/02/1438</a:t>
            </a:fld>
            <a:endParaRPr lang="ar-SA"/>
          </a:p>
        </p:txBody>
      </p:sp>
      <p:sp>
        <p:nvSpPr>
          <p:cNvPr id="7" name="عنصر نائب للتذييل 5"/>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ar-SA"/>
          </a:p>
        </p:txBody>
      </p:sp>
      <p:sp>
        <p:nvSpPr>
          <p:cNvPr id="8" name="عنصر نائب لرقم الشريحة 6"/>
          <p:cNvSpPr>
            <a:spLocks noGrp="1"/>
          </p:cNvSpPr>
          <p:nvPr>
            <p:ph type="sldNum" sz="quarter" idx="12"/>
          </p:nvPr>
        </p:nvSpPr>
        <p:spPr/>
        <p:txBody>
          <a:bodyPr/>
          <a:lstStyle>
            <a:lvl1pPr>
              <a:defRPr>
                <a:latin typeface="Arial" pitchFamily="34" charset="0"/>
                <a:cs typeface="Arial" pitchFamily="34" charset="0"/>
              </a:defRPr>
            </a:lvl1pPr>
          </a:lstStyle>
          <a:p>
            <a:fld id="{71184228-55D7-48B3-A878-7E090F2E7702}" type="slidenum">
              <a:rPr lang="ar-SA"/>
              <a:pPr/>
              <a:t>‹#›</a:t>
            </a:fld>
            <a:endParaRPr lang="ar-SA"/>
          </a:p>
        </p:txBody>
      </p:sp>
    </p:spTree>
    <p:extLst>
      <p:ext uri="{BB962C8B-B14F-4D97-AF65-F5344CB8AC3E}">
        <p14:creationId xmlns:p14="http://schemas.microsoft.com/office/powerpoint/2010/main" val="145340225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Pr>
        <a:solidFill>
          <a:schemeClr val="bg2"/>
        </a:solidFill>
        <a:effectLst/>
      </p:bgPr>
    </p:bg>
    <p:spTree>
      <p:nvGrpSpPr>
        <p:cNvPr id="1" name=""/>
        <p:cNvGrpSpPr/>
        <p:nvPr/>
      </p:nvGrpSpPr>
      <p:grpSpPr>
        <a:xfrm>
          <a:off x="0" y="0"/>
          <a:ext cx="0" cy="0"/>
          <a:chOff x="0" y="0"/>
          <a:chExt cx="0" cy="0"/>
        </a:xfrm>
      </p:grpSpPr>
      <p:sp>
        <p:nvSpPr>
          <p:cNvPr id="7" name="رابط مستقيم 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algn="l" rtl="0" eaLnBrk="0" fontAlgn="base" hangingPunct="0">
              <a:spcBef>
                <a:spcPct val="0"/>
              </a:spcBef>
              <a:spcAft>
                <a:spcPct val="0"/>
              </a:spcAft>
            </a:pPr>
            <a:endParaRPr lang="ar-SA">
              <a:solidFill>
                <a:prstClr val="black"/>
              </a:solidFill>
              <a:latin typeface="Arial" pitchFamily="34" charset="0"/>
              <a:cs typeface="Arial" pitchFamily="34" charset="0"/>
            </a:endParaRPr>
          </a:p>
        </p:txBody>
      </p:sp>
      <p:sp>
        <p:nvSpPr>
          <p:cNvPr id="8" name="مستطيل 19"/>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srgbClr val="000000"/>
              </a:solidFill>
              <a:latin typeface="Georgia" panose="02040502050405020303" pitchFamily="18" charset="0"/>
            </a:endParaRPr>
          </a:p>
        </p:txBody>
      </p:sp>
      <p:sp>
        <p:nvSpPr>
          <p:cNvPr id="9" name="مستطيل 18"/>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srgbClr val="000000"/>
              </a:solidFill>
              <a:latin typeface="Georgia" panose="02040502050405020303" pitchFamily="18" charset="0"/>
            </a:endParaRPr>
          </a:p>
        </p:txBody>
      </p:sp>
      <p:sp>
        <p:nvSpPr>
          <p:cNvPr id="10" name="مستطيل 20"/>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srgbClr val="000000"/>
              </a:solidFill>
              <a:latin typeface="Georgia" panose="02040502050405020303" pitchFamily="18" charset="0"/>
            </a:endParaRPr>
          </a:p>
        </p:txBody>
      </p:sp>
      <p:sp>
        <p:nvSpPr>
          <p:cNvPr id="11" name="مستطيل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srgbClr val="000000"/>
              </a:solidFill>
              <a:latin typeface="Georgia" panose="02040502050405020303" pitchFamily="18" charset="0"/>
            </a:endParaRPr>
          </a:p>
        </p:txBody>
      </p:sp>
      <p:sp>
        <p:nvSpPr>
          <p:cNvPr id="12" name="مستطيل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3" name="مستطيل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4" name="رابط مستقيم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5" name="مستطيل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6" name="شكل بيضاوي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7" name="شكل بيضاوي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عنصر نائب للنص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ar-SA" smtClean="0"/>
              <a:t>انقر لتحرير أنماط النص الرئيسي</a:t>
            </a:r>
          </a:p>
        </p:txBody>
      </p:sp>
      <p:sp>
        <p:nvSpPr>
          <p:cNvPr id="4" name="عنصر نائب للنص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ar-SA" smtClean="0"/>
              <a:t>انقر لتحرير أنماط النص الرئيسي</a:t>
            </a:r>
          </a:p>
        </p:txBody>
      </p:sp>
      <p:sp>
        <p:nvSpPr>
          <p:cNvPr id="24" name="عنصر نائب للمحتوى 23"/>
          <p:cNvSpPr>
            <a:spLocks noGrp="1"/>
          </p:cNvSpPr>
          <p:nvPr>
            <p:ph sz="quarter" idx="2"/>
          </p:nvPr>
        </p:nvSpPr>
        <p:spPr>
          <a:xfrm>
            <a:off x="301752" y="2471383"/>
            <a:ext cx="4041648" cy="3818404"/>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26" name="عنصر نائب للمحتوى 25"/>
          <p:cNvSpPr>
            <a:spLocks noGrp="1"/>
          </p:cNvSpPr>
          <p:nvPr>
            <p:ph sz="quarter" idx="4"/>
          </p:nvPr>
        </p:nvSpPr>
        <p:spPr>
          <a:xfrm>
            <a:off x="4800600" y="2471383"/>
            <a:ext cx="4038600" cy="382219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23" name="عنوان 22"/>
          <p:cNvSpPr>
            <a:spLocks noGrp="1"/>
          </p:cNvSpPr>
          <p:nvPr>
            <p:ph type="title"/>
          </p:nvPr>
        </p:nvSpPr>
        <p:spPr/>
        <p:txBody>
          <a:bodyPr rtlCol="0"/>
          <a:lstStyle/>
          <a:p>
            <a:r>
              <a:rPr lang="ar-SA" smtClean="0"/>
              <a:t>انقر لتحرير نمط العنوان الرئيسي</a:t>
            </a:r>
            <a:endParaRPr lang="en-US"/>
          </a:p>
        </p:txBody>
      </p:sp>
      <p:sp>
        <p:nvSpPr>
          <p:cNvPr id="18" name="عنصر نائب للتاريخ 6"/>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724AE8BC-8922-41BE-88ED-40052A18BEA3}" type="datetimeFigureOut">
              <a:rPr lang="ar-SA"/>
              <a:pPr>
                <a:defRPr/>
              </a:pPr>
              <a:t>21/02/1438</a:t>
            </a:fld>
            <a:endParaRPr lang="ar-SA"/>
          </a:p>
        </p:txBody>
      </p:sp>
      <p:sp>
        <p:nvSpPr>
          <p:cNvPr id="19" name="عنصر نائب للتذييل 7"/>
          <p:cNvSpPr>
            <a:spLocks noGrp="1"/>
          </p:cNvSpPr>
          <p:nvPr>
            <p:ph type="ftr" sz="quarter" idx="11"/>
          </p:nvPr>
        </p:nvSpPr>
        <p:spPr>
          <a:xfrm>
            <a:off x="304800" y="6410325"/>
            <a:ext cx="3581400" cy="365125"/>
          </a:xfrm>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ar-SA"/>
          </a:p>
        </p:txBody>
      </p:sp>
      <p:sp>
        <p:nvSpPr>
          <p:cNvPr id="20" name="عنصر نائب لرقم الشريحة 8"/>
          <p:cNvSpPr>
            <a:spLocks noGrp="1"/>
          </p:cNvSpPr>
          <p:nvPr>
            <p:ph type="sldNum" sz="quarter" idx="12"/>
          </p:nvPr>
        </p:nvSpPr>
        <p:spPr>
          <a:xfrm>
            <a:off x="4343400" y="1042988"/>
            <a:ext cx="457200" cy="441325"/>
          </a:xfrm>
        </p:spPr>
        <p:txBody>
          <a:bodyPr/>
          <a:lstStyle>
            <a:lvl1pPr>
              <a:defRPr>
                <a:latin typeface="Arial" pitchFamily="34" charset="0"/>
                <a:cs typeface="Arial" pitchFamily="34" charset="0"/>
              </a:defRPr>
            </a:lvl1pPr>
          </a:lstStyle>
          <a:p>
            <a:fld id="{5FDCE230-B3EB-44DB-9148-732D7C234BF3}" type="slidenum">
              <a:rPr lang="ar-SA"/>
              <a:pPr/>
              <a:t>‹#›</a:t>
            </a:fld>
            <a:endParaRPr lang="ar-SA"/>
          </a:p>
        </p:txBody>
      </p:sp>
    </p:spTree>
    <p:extLst>
      <p:ext uri="{BB962C8B-B14F-4D97-AF65-F5344CB8AC3E}">
        <p14:creationId xmlns:p14="http://schemas.microsoft.com/office/powerpoint/2010/main" val="44727238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029CF37A-15C6-43EF-869F-B54E7E95ECD6}" type="datetimeFigureOut">
              <a:rPr lang="ar-SA"/>
              <a:pPr>
                <a:defRPr/>
              </a:pPr>
              <a:t>21/02/1438</a:t>
            </a:fld>
            <a:endParaRPr lang="ar-SA"/>
          </a:p>
        </p:txBody>
      </p:sp>
      <p:sp>
        <p:nvSpPr>
          <p:cNvPr id="4" name="عنصر نائب للتذييل 3"/>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ar-SA"/>
          </a:p>
        </p:txBody>
      </p:sp>
      <p:sp>
        <p:nvSpPr>
          <p:cNvPr id="5" name="عنصر نائب لرقم الشريحة 4"/>
          <p:cNvSpPr>
            <a:spLocks noGrp="1"/>
          </p:cNvSpPr>
          <p:nvPr>
            <p:ph type="sldNum" sz="quarter" idx="12"/>
          </p:nvPr>
        </p:nvSpPr>
        <p:spPr>
          <a:xfrm>
            <a:off x="4343400" y="1036638"/>
            <a:ext cx="457200" cy="441325"/>
          </a:xfrm>
        </p:spPr>
        <p:txBody>
          <a:bodyPr/>
          <a:lstStyle>
            <a:lvl1pPr>
              <a:defRPr>
                <a:latin typeface="Arial" pitchFamily="34" charset="0"/>
                <a:cs typeface="Arial" pitchFamily="34" charset="0"/>
              </a:defRPr>
            </a:lvl1pPr>
          </a:lstStyle>
          <a:p>
            <a:fld id="{6586429E-7530-48AB-9389-5B9441ABEDD7}" type="slidenum">
              <a:rPr lang="ar-SA"/>
              <a:pPr/>
              <a:t>‹#›</a:t>
            </a:fld>
            <a:endParaRPr lang="ar-SA"/>
          </a:p>
        </p:txBody>
      </p:sp>
    </p:spTree>
    <p:extLst>
      <p:ext uri="{BB962C8B-B14F-4D97-AF65-F5344CB8AC3E}">
        <p14:creationId xmlns:p14="http://schemas.microsoft.com/office/powerpoint/2010/main" val="573428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مستطيل 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srgbClr val="000000"/>
              </a:solidFill>
              <a:latin typeface="Georgia" panose="02040502050405020303" pitchFamily="18" charset="0"/>
            </a:endParaRPr>
          </a:p>
        </p:txBody>
      </p:sp>
      <p:sp>
        <p:nvSpPr>
          <p:cNvPr id="3" name="مستطيل 7"/>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srgbClr val="000000"/>
              </a:solidFill>
              <a:latin typeface="Georgia" panose="02040502050405020303" pitchFamily="18" charset="0"/>
            </a:endParaRPr>
          </a:p>
        </p:txBody>
      </p:sp>
      <p:sp>
        <p:nvSpPr>
          <p:cNvPr id="4" name="مستطيل 9"/>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srgbClr val="000000"/>
              </a:solidFill>
              <a:latin typeface="Georgia" panose="02040502050405020303" pitchFamily="18" charset="0"/>
            </a:endParaRPr>
          </a:p>
        </p:txBody>
      </p:sp>
      <p:sp>
        <p:nvSpPr>
          <p:cNvPr id="5" name="مستطيل 8"/>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srgbClr val="000000"/>
              </a:solidFill>
              <a:latin typeface="Georgia" panose="02040502050405020303" pitchFamily="18" charset="0"/>
            </a:endParaRPr>
          </a:p>
        </p:txBody>
      </p:sp>
      <p:sp>
        <p:nvSpPr>
          <p:cNvPr id="6" name="مستطيل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مستطيل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8" name="عنصر نائب للتاريخ 1"/>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3C69AF51-87D3-4D45-BC48-E4E1B5389BDB}" type="datetimeFigureOut">
              <a:rPr lang="ar-SA"/>
              <a:pPr>
                <a:defRPr/>
              </a:pPr>
              <a:t>21/02/1438</a:t>
            </a:fld>
            <a:endParaRPr lang="ar-SA"/>
          </a:p>
        </p:txBody>
      </p:sp>
      <p:sp>
        <p:nvSpPr>
          <p:cNvPr id="9" name="عنصر نائب للتذييل 2"/>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ar-SA"/>
          </a:p>
        </p:txBody>
      </p:sp>
      <p:sp>
        <p:nvSpPr>
          <p:cNvPr id="10" name="عنصر نائب لرقم الشريحة 3"/>
          <p:cNvSpPr>
            <a:spLocks noGrp="1"/>
          </p:cNvSpPr>
          <p:nvPr>
            <p:ph type="sldNum" sz="quarter" idx="12"/>
          </p:nvPr>
        </p:nvSpPr>
        <p:spPr>
          <a:xfrm>
            <a:off x="4267200" y="6324600"/>
            <a:ext cx="609600" cy="441325"/>
          </a:xfrm>
        </p:spPr>
        <p:txBody>
          <a:bodyPr/>
          <a:lstStyle>
            <a:lvl1pPr>
              <a:defRPr>
                <a:solidFill>
                  <a:srgbClr val="FFFFFF"/>
                </a:solidFill>
                <a:latin typeface="Arial" pitchFamily="34" charset="0"/>
                <a:cs typeface="Arial" pitchFamily="34" charset="0"/>
              </a:defRPr>
            </a:lvl1pPr>
          </a:lstStyle>
          <a:p>
            <a:fld id="{F0C05BE7-CA41-4918-8F11-DD6CF5694FC7}" type="slidenum">
              <a:rPr lang="ar-SA"/>
              <a:pPr/>
              <a:t>‹#›</a:t>
            </a:fld>
            <a:endParaRPr lang="ar-SA"/>
          </a:p>
        </p:txBody>
      </p:sp>
    </p:spTree>
    <p:extLst>
      <p:ext uri="{BB962C8B-B14F-4D97-AF65-F5344CB8AC3E}">
        <p14:creationId xmlns:p14="http://schemas.microsoft.com/office/powerpoint/2010/main" val="2560337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5" name="مستطيل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مستطيل 14"/>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srgbClr val="000000"/>
              </a:solidFill>
              <a:latin typeface="Georgia" panose="02040502050405020303" pitchFamily="18" charset="0"/>
            </a:endParaRPr>
          </a:p>
        </p:txBody>
      </p:sp>
      <p:sp>
        <p:nvSpPr>
          <p:cNvPr id="7" name="مستطيل 6"/>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srgbClr val="000000"/>
              </a:solidFill>
              <a:latin typeface="Georgia" panose="02040502050405020303" pitchFamily="18" charset="0"/>
            </a:endParaRPr>
          </a:p>
        </p:txBody>
      </p:sp>
      <p:sp>
        <p:nvSpPr>
          <p:cNvPr id="8" name="مستطيل 15"/>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srgbClr val="000000"/>
              </a:solidFill>
              <a:latin typeface="Georgia" panose="02040502050405020303" pitchFamily="18" charset="0"/>
            </a:endParaRPr>
          </a:p>
        </p:txBody>
      </p:sp>
      <p:sp>
        <p:nvSpPr>
          <p:cNvPr id="9" name="مستطيل 16"/>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srgbClr val="000000"/>
              </a:solidFill>
              <a:latin typeface="Georgia" panose="02040502050405020303" pitchFamily="18" charset="0"/>
            </a:endParaRPr>
          </a:p>
        </p:txBody>
      </p:sp>
      <p:sp>
        <p:nvSpPr>
          <p:cNvPr id="10" name="مستطيل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مستطيل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2" name="رابط مستقيم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3" name="شكل بيضاوي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شكل بيضاوي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مستطيل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2" name="عنوان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ar-SA" smtClean="0"/>
              <a:t>انقر لتحرير نمط العنوان الرئيسي</a:t>
            </a:r>
            <a:endParaRPr lang="en-US"/>
          </a:p>
        </p:txBody>
      </p:sp>
      <p:sp>
        <p:nvSpPr>
          <p:cNvPr id="3" name="عنصر نائب للنص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ar-SA" smtClean="0"/>
              <a:t>انقر لتحرير أنماط النص الرئيسي</a:t>
            </a:r>
          </a:p>
        </p:txBody>
      </p:sp>
      <p:sp>
        <p:nvSpPr>
          <p:cNvPr id="20" name="عنصر نائب للمحتوى 19"/>
          <p:cNvSpPr>
            <a:spLocks noGrp="1"/>
          </p:cNvSpPr>
          <p:nvPr>
            <p:ph sz="quarter" idx="1"/>
          </p:nvPr>
        </p:nvSpPr>
        <p:spPr>
          <a:xfrm>
            <a:off x="3124200" y="685800"/>
            <a:ext cx="5638800" cy="5410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6" name="عنصر نائب لرقم الشريحة 6"/>
          <p:cNvSpPr>
            <a:spLocks noGrp="1"/>
          </p:cNvSpPr>
          <p:nvPr>
            <p:ph type="sldNum" sz="quarter" idx="10"/>
          </p:nvPr>
        </p:nvSpPr>
        <p:spPr>
          <a:xfrm>
            <a:off x="1371600" y="312738"/>
            <a:ext cx="457200" cy="441325"/>
          </a:xfrm>
        </p:spPr>
        <p:txBody>
          <a:bodyPr/>
          <a:lstStyle>
            <a:lvl1pPr>
              <a:defRPr>
                <a:latin typeface="Arial" pitchFamily="34" charset="0"/>
                <a:cs typeface="Arial" pitchFamily="34" charset="0"/>
              </a:defRPr>
            </a:lvl1pPr>
          </a:lstStyle>
          <a:p>
            <a:fld id="{F07FC0DE-71D2-4B16-8B79-D0B6E4646874}" type="slidenum">
              <a:rPr lang="ar-SA"/>
              <a:pPr/>
              <a:t>‹#›</a:t>
            </a:fld>
            <a:endParaRPr lang="ar-SA"/>
          </a:p>
        </p:txBody>
      </p:sp>
      <p:sp>
        <p:nvSpPr>
          <p:cNvPr id="17" name="عنصر نائب للتاريخ 4"/>
          <p:cNvSpPr>
            <a:spLocks noGrp="1"/>
          </p:cNvSpPr>
          <p:nvPr>
            <p:ph type="dt" sz="half"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895D4D8D-2383-4A54-A59B-ED0B62DBF898}" type="datetimeFigureOut">
              <a:rPr lang="ar-SA"/>
              <a:pPr>
                <a:defRPr/>
              </a:pPr>
              <a:t>21/02/1438</a:t>
            </a:fld>
            <a:endParaRPr lang="ar-SA"/>
          </a:p>
        </p:txBody>
      </p:sp>
      <p:sp>
        <p:nvSpPr>
          <p:cNvPr id="18" name="عنصر نائب للتذييل 5"/>
          <p:cNvSpPr>
            <a:spLocks noGrp="1"/>
          </p:cNvSpPr>
          <p:nvPr>
            <p:ph type="ftr" sz="quarter" idx="12"/>
          </p:nvPr>
        </p:nvSpPr>
        <p:spPr>
          <a:xfrm>
            <a:off x="301625" y="6410325"/>
            <a:ext cx="3382963" cy="366713"/>
          </a:xfrm>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ar-SA"/>
          </a:p>
        </p:txBody>
      </p:sp>
    </p:spTree>
    <p:extLst>
      <p:ext uri="{BB962C8B-B14F-4D97-AF65-F5344CB8AC3E}">
        <p14:creationId xmlns:p14="http://schemas.microsoft.com/office/powerpoint/2010/main" val="324539213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5" name="رابط مستقيم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مستطيل 18"/>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srgbClr val="000000"/>
              </a:solidFill>
              <a:latin typeface="Georgia" panose="02040502050405020303" pitchFamily="18" charset="0"/>
            </a:endParaRPr>
          </a:p>
        </p:txBody>
      </p:sp>
      <p:sp>
        <p:nvSpPr>
          <p:cNvPr id="7" name="مستطيل 15"/>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srgbClr val="000000"/>
              </a:solidFill>
              <a:latin typeface="Georgia" panose="02040502050405020303" pitchFamily="18" charset="0"/>
            </a:endParaRPr>
          </a:p>
        </p:txBody>
      </p:sp>
      <p:sp>
        <p:nvSpPr>
          <p:cNvPr id="8" name="مستطيل 16"/>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srgbClr val="000000"/>
              </a:solidFill>
              <a:latin typeface="Georgia" panose="02040502050405020303" pitchFamily="18" charset="0"/>
            </a:endParaRPr>
          </a:p>
        </p:txBody>
      </p:sp>
      <p:sp>
        <p:nvSpPr>
          <p:cNvPr id="9" name="مستطيل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srgbClr val="000000"/>
              </a:solidFill>
              <a:latin typeface="Georgia" panose="02040502050405020303" pitchFamily="18" charset="0"/>
            </a:endParaRPr>
          </a:p>
        </p:txBody>
      </p:sp>
      <p:sp>
        <p:nvSpPr>
          <p:cNvPr id="10" name="مستطيل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مستطيل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مستطيل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شكل بيضاوي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شكل بيضاوي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مستطيل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2" name="عنوان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ar-SA" noProof="0" smtClean="0"/>
              <a:t>انقر فوق الأيقونة لإضافة صورة</a:t>
            </a:r>
            <a:endParaRPr lang="en-US" noProof="0" dirty="0"/>
          </a:p>
        </p:txBody>
      </p:sp>
      <p:sp>
        <p:nvSpPr>
          <p:cNvPr id="4" name="عنصر نائب للنص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ar-SA" smtClean="0"/>
              <a:t>انقر لتحرير أنماط النص الرئيسي</a:t>
            </a:r>
          </a:p>
        </p:txBody>
      </p:sp>
      <p:sp>
        <p:nvSpPr>
          <p:cNvPr id="16" name="عنصر نائب لرقم الشريحة 6"/>
          <p:cNvSpPr>
            <a:spLocks noGrp="1"/>
          </p:cNvSpPr>
          <p:nvPr>
            <p:ph type="sldNum" sz="quarter" idx="10"/>
          </p:nvPr>
        </p:nvSpPr>
        <p:spPr>
          <a:xfrm>
            <a:off x="1371600" y="312738"/>
            <a:ext cx="457200" cy="441325"/>
          </a:xfrm>
        </p:spPr>
        <p:txBody>
          <a:bodyPr/>
          <a:lstStyle>
            <a:lvl1pPr>
              <a:defRPr>
                <a:latin typeface="Arial" pitchFamily="34" charset="0"/>
                <a:cs typeface="Arial" pitchFamily="34" charset="0"/>
              </a:defRPr>
            </a:lvl1pPr>
          </a:lstStyle>
          <a:p>
            <a:fld id="{F0EEAAA9-27B2-43B8-A29A-D7F90048EBBC}" type="slidenum">
              <a:rPr lang="ar-SA"/>
              <a:pPr/>
              <a:t>‹#›</a:t>
            </a:fld>
            <a:endParaRPr lang="ar-SA"/>
          </a:p>
        </p:txBody>
      </p:sp>
      <p:sp>
        <p:nvSpPr>
          <p:cNvPr id="17" name="عنصر نائب للتاريخ 4"/>
          <p:cNvSpPr>
            <a:spLocks noGrp="1"/>
          </p:cNvSpPr>
          <p:nvPr>
            <p:ph type="dt" sz="half" idx="11"/>
          </p:nvPr>
        </p:nvSpPr>
        <p:spPr>
          <a:xfrm>
            <a:off x="5788025" y="6405563"/>
            <a:ext cx="3044825" cy="365125"/>
          </a:xfrm>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0BDAA646-3BB2-4CC9-8E9E-529E22463853}" type="datetimeFigureOut">
              <a:rPr lang="ar-SA"/>
              <a:pPr>
                <a:defRPr/>
              </a:pPr>
              <a:t>21/02/1438</a:t>
            </a:fld>
            <a:endParaRPr lang="ar-SA"/>
          </a:p>
        </p:txBody>
      </p:sp>
      <p:sp>
        <p:nvSpPr>
          <p:cNvPr id="18" name="عنصر نائب للتذييل 5"/>
          <p:cNvSpPr>
            <a:spLocks noGrp="1"/>
          </p:cNvSpPr>
          <p:nvPr>
            <p:ph type="ftr" sz="quarter" idx="12"/>
          </p:nvPr>
        </p:nvSpPr>
        <p:spPr>
          <a:xfrm>
            <a:off x="301625" y="6410325"/>
            <a:ext cx="3584575" cy="366713"/>
          </a:xfrm>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ar-SA"/>
          </a:p>
        </p:txBody>
      </p:sp>
    </p:spTree>
    <p:extLst>
      <p:ext uri="{BB962C8B-B14F-4D97-AF65-F5344CB8AC3E}">
        <p14:creationId xmlns:p14="http://schemas.microsoft.com/office/powerpoint/2010/main" val="3265282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مستطيل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srgbClr val="000000"/>
              </a:solidFill>
              <a:latin typeface="Georgia" panose="02040502050405020303" pitchFamily="18" charset="0"/>
            </a:endParaRPr>
          </a:p>
        </p:txBody>
      </p:sp>
      <p:sp>
        <p:nvSpPr>
          <p:cNvPr id="1027" name="مستطيل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srgbClr val="000000"/>
              </a:solidFill>
              <a:latin typeface="Georgia" panose="02040502050405020303" pitchFamily="18" charset="0"/>
            </a:endParaRPr>
          </a:p>
        </p:txBody>
      </p:sp>
      <p:sp>
        <p:nvSpPr>
          <p:cNvPr id="1028" name="مستطيل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srgbClr val="000000"/>
              </a:solidFill>
              <a:latin typeface="Georgia" panose="02040502050405020303" pitchFamily="18" charset="0"/>
            </a:endParaRPr>
          </a:p>
        </p:txBody>
      </p:sp>
      <p:sp>
        <p:nvSpPr>
          <p:cNvPr id="1029" name="مستطيل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srgbClr val="000000"/>
              </a:solidFill>
              <a:latin typeface="Georgia" panose="02040502050405020303" pitchFamily="18" charset="0"/>
            </a:endParaRPr>
          </a:p>
        </p:txBody>
      </p:sp>
      <p:sp>
        <p:nvSpPr>
          <p:cNvPr id="9" name="مستطيل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4" name="عنصر نائب للتاريخ 13"/>
          <p:cNvSpPr>
            <a:spLocks noGrp="1"/>
          </p:cNvSpPr>
          <p:nvPr>
            <p:ph type="dt" sz="half" idx="2"/>
          </p:nvPr>
        </p:nvSpPr>
        <p:spPr>
          <a:xfrm>
            <a:off x="5791200" y="6405563"/>
            <a:ext cx="3044825" cy="365125"/>
          </a:xfrm>
          <a:prstGeom prst="rect">
            <a:avLst/>
          </a:prstGeom>
        </p:spPr>
        <p:txBody>
          <a:bodyPr vert="horz"/>
          <a:lstStyle>
            <a:lvl1pPr algn="r" rtl="1" eaLnBrk="1" fontAlgn="auto" latinLnBrk="0" hangingPunct="1">
              <a:spcBef>
                <a:spcPts val="0"/>
              </a:spcBef>
              <a:spcAft>
                <a:spcPts val="0"/>
              </a:spcAft>
              <a:defRPr kumimoji="0" sz="1400">
                <a:solidFill>
                  <a:srgbClr val="FFFFFF"/>
                </a:solidFill>
                <a:latin typeface="Georgia"/>
                <a:cs typeface="Times New Roman" panose="02020603050405020304" pitchFamily="18" charset="0"/>
              </a:defRPr>
            </a:lvl1pPr>
          </a:lstStyle>
          <a:p>
            <a:pPr>
              <a:defRPr/>
            </a:pPr>
            <a:fld id="{93771CF1-2B62-455F-A023-93E2A451FD73}" type="datetimeFigureOut">
              <a:rPr lang="ar-SA"/>
              <a:pPr>
                <a:defRPr/>
              </a:pPr>
              <a:t>21/02/1438</a:t>
            </a:fld>
            <a:endParaRPr lang="ar-SA"/>
          </a:p>
        </p:txBody>
      </p:sp>
      <p:sp>
        <p:nvSpPr>
          <p:cNvPr id="3" name="عنصر نائب للتذييل 2"/>
          <p:cNvSpPr>
            <a:spLocks noGrp="1"/>
          </p:cNvSpPr>
          <p:nvPr>
            <p:ph type="ftr" sz="quarter" idx="3"/>
          </p:nvPr>
        </p:nvSpPr>
        <p:spPr>
          <a:xfrm>
            <a:off x="304800" y="6410325"/>
            <a:ext cx="3581400" cy="366713"/>
          </a:xfrm>
          <a:prstGeom prst="rect">
            <a:avLst/>
          </a:prstGeom>
        </p:spPr>
        <p:txBody>
          <a:bodyPr vert="horz"/>
          <a:lstStyle>
            <a:lvl1pPr algn="l" rtl="1" eaLnBrk="1" fontAlgn="auto" latinLnBrk="0" hangingPunct="1">
              <a:spcBef>
                <a:spcPts val="0"/>
              </a:spcBef>
              <a:spcAft>
                <a:spcPts val="0"/>
              </a:spcAft>
              <a:defRPr kumimoji="0" sz="1200">
                <a:solidFill>
                  <a:srgbClr val="FFFFFF"/>
                </a:solidFill>
                <a:latin typeface="Georgia"/>
                <a:cs typeface="Times New Roman" panose="02020603050405020304" pitchFamily="18" charset="0"/>
              </a:defRPr>
            </a:lvl1pPr>
          </a:lstStyle>
          <a:p>
            <a:pPr>
              <a:defRPr/>
            </a:pPr>
            <a:endParaRPr lang="ar-SA"/>
          </a:p>
        </p:txBody>
      </p:sp>
      <p:sp>
        <p:nvSpPr>
          <p:cNvPr id="8" name="مستطيل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رابط مستقيم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شكل بيضاوي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شكل بيضاوي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عنصر نائب لرقم الشريحة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rtl="1" eaLnBrk="1" hangingPunct="1">
              <a:defRPr sz="1600">
                <a:solidFill>
                  <a:srgbClr val="7B9899"/>
                </a:solidFill>
                <a:latin typeface="Georgia" pitchFamily="18" charset="0"/>
                <a:cs typeface="Times New Roman" pitchFamily="18" charset="0"/>
              </a:defRPr>
            </a:lvl1pPr>
          </a:lstStyle>
          <a:p>
            <a:pPr fontAlgn="base">
              <a:spcBef>
                <a:spcPct val="0"/>
              </a:spcBef>
              <a:spcAft>
                <a:spcPct val="0"/>
              </a:spcAft>
            </a:pPr>
            <a:fld id="{AC4B4042-00C4-4595-B037-CC9CC15BC808}" type="slidenum">
              <a:rPr lang="ar-SA"/>
              <a:pPr fontAlgn="base">
                <a:spcBef>
                  <a:spcPct val="0"/>
                </a:spcBef>
                <a:spcAft>
                  <a:spcPct val="0"/>
                </a:spcAft>
              </a:pPr>
              <a:t>‹#›</a:t>
            </a:fld>
            <a:endParaRPr lang="ar-SA"/>
          </a:p>
        </p:txBody>
      </p:sp>
      <p:sp>
        <p:nvSpPr>
          <p:cNvPr id="1038" name="عنصر نائب للعنوان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ar-SA" altLang="en-US" smtClean="0"/>
              <a:t>انقر لتحرير نمط العنوان الرئيسي</a:t>
            </a:r>
          </a:p>
        </p:txBody>
      </p:sp>
      <p:sp>
        <p:nvSpPr>
          <p:cNvPr id="1039" name="عنصر نائب للنص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smtClean="0"/>
              <a:t>انقر لتحرير أنماط النص الرئيسي</a:t>
            </a:r>
          </a:p>
          <a:p>
            <a:pPr lvl="1"/>
            <a:r>
              <a:rPr lang="ar-SA" altLang="en-US" smtClean="0"/>
              <a:t>المستوى الثاني</a:t>
            </a:r>
          </a:p>
          <a:p>
            <a:pPr lvl="2"/>
            <a:r>
              <a:rPr lang="ar-SA" altLang="en-US" smtClean="0"/>
              <a:t>المستوى الثالث</a:t>
            </a:r>
          </a:p>
          <a:p>
            <a:pPr lvl="3"/>
            <a:r>
              <a:rPr lang="ar-SA" altLang="en-US" smtClean="0"/>
              <a:t>المستوى الرابع</a:t>
            </a:r>
          </a:p>
          <a:p>
            <a:pPr lvl="4"/>
            <a:r>
              <a:rPr lang="ar-SA" altLang="en-US" smtClean="0"/>
              <a:t>المستوى الخامس</a:t>
            </a:r>
          </a:p>
        </p:txBody>
      </p:sp>
    </p:spTree>
    <p:extLst>
      <p:ext uri="{BB962C8B-B14F-4D97-AF65-F5344CB8AC3E}">
        <p14:creationId xmlns:p14="http://schemas.microsoft.com/office/powerpoint/2010/main" val="2802585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1" eaLnBrk="0" fontAlgn="base" hangingPunct="0">
        <a:spcBef>
          <a:spcPct val="0"/>
        </a:spcBef>
        <a:spcAft>
          <a:spcPct val="0"/>
        </a:spcAft>
        <a:defRPr sz="3300" kern="1200">
          <a:solidFill>
            <a:srgbClr val="7B9899"/>
          </a:solidFill>
          <a:latin typeface="+mj-lt"/>
          <a:ea typeface="+mj-ea"/>
          <a:cs typeface="+mj-cs"/>
        </a:defRPr>
      </a:lvl1pPr>
      <a:lvl2pPr algn="ctr" rtl="1" eaLnBrk="0" fontAlgn="base" hangingPunct="0">
        <a:spcBef>
          <a:spcPct val="0"/>
        </a:spcBef>
        <a:spcAft>
          <a:spcPct val="0"/>
        </a:spcAft>
        <a:defRPr sz="3300">
          <a:solidFill>
            <a:srgbClr val="7B9899"/>
          </a:solidFill>
          <a:latin typeface="Georgia" panose="02040502050405020303" pitchFamily="18" charset="0"/>
          <a:cs typeface="Arial" panose="020B0604020202020204" pitchFamily="34" charset="0"/>
        </a:defRPr>
      </a:lvl2pPr>
      <a:lvl3pPr algn="ctr" rtl="1" eaLnBrk="0" fontAlgn="base" hangingPunct="0">
        <a:spcBef>
          <a:spcPct val="0"/>
        </a:spcBef>
        <a:spcAft>
          <a:spcPct val="0"/>
        </a:spcAft>
        <a:defRPr sz="3300">
          <a:solidFill>
            <a:srgbClr val="7B9899"/>
          </a:solidFill>
          <a:latin typeface="Georgia" panose="02040502050405020303" pitchFamily="18" charset="0"/>
          <a:cs typeface="Arial" panose="020B0604020202020204" pitchFamily="34" charset="0"/>
        </a:defRPr>
      </a:lvl3pPr>
      <a:lvl4pPr algn="ctr" rtl="1" eaLnBrk="0" fontAlgn="base" hangingPunct="0">
        <a:spcBef>
          <a:spcPct val="0"/>
        </a:spcBef>
        <a:spcAft>
          <a:spcPct val="0"/>
        </a:spcAft>
        <a:defRPr sz="3300">
          <a:solidFill>
            <a:srgbClr val="7B9899"/>
          </a:solidFill>
          <a:latin typeface="Georgia" panose="02040502050405020303" pitchFamily="18" charset="0"/>
          <a:cs typeface="Arial" panose="020B0604020202020204" pitchFamily="34" charset="0"/>
        </a:defRPr>
      </a:lvl4pPr>
      <a:lvl5pPr algn="ctr" rtl="1" eaLnBrk="0" fontAlgn="base" hangingPunct="0">
        <a:spcBef>
          <a:spcPct val="0"/>
        </a:spcBef>
        <a:spcAft>
          <a:spcPct val="0"/>
        </a:spcAft>
        <a:defRPr sz="3300">
          <a:solidFill>
            <a:srgbClr val="7B9899"/>
          </a:solidFill>
          <a:latin typeface="Georgia" panose="02040502050405020303" pitchFamily="18" charset="0"/>
          <a:cs typeface="Arial" panose="020B0604020202020204" pitchFamily="34" charset="0"/>
        </a:defRPr>
      </a:lvl5pPr>
      <a:lvl6pPr marL="457200" algn="ctr" rtl="1" fontAlgn="base">
        <a:spcBef>
          <a:spcPct val="0"/>
        </a:spcBef>
        <a:spcAft>
          <a:spcPct val="0"/>
        </a:spcAft>
        <a:defRPr sz="3300">
          <a:solidFill>
            <a:srgbClr val="7B9899"/>
          </a:solidFill>
          <a:latin typeface="Georgia" panose="02040502050405020303" pitchFamily="18" charset="0"/>
          <a:cs typeface="Arial" panose="020B0604020202020204" pitchFamily="34" charset="0"/>
        </a:defRPr>
      </a:lvl6pPr>
      <a:lvl7pPr marL="914400" algn="ctr" rtl="1" fontAlgn="base">
        <a:spcBef>
          <a:spcPct val="0"/>
        </a:spcBef>
        <a:spcAft>
          <a:spcPct val="0"/>
        </a:spcAft>
        <a:defRPr sz="3300">
          <a:solidFill>
            <a:srgbClr val="7B9899"/>
          </a:solidFill>
          <a:latin typeface="Georgia" panose="02040502050405020303" pitchFamily="18" charset="0"/>
          <a:cs typeface="Arial" panose="020B0604020202020204" pitchFamily="34" charset="0"/>
        </a:defRPr>
      </a:lvl7pPr>
      <a:lvl8pPr marL="1371600" algn="ctr" rtl="1" fontAlgn="base">
        <a:spcBef>
          <a:spcPct val="0"/>
        </a:spcBef>
        <a:spcAft>
          <a:spcPct val="0"/>
        </a:spcAft>
        <a:defRPr sz="3300">
          <a:solidFill>
            <a:srgbClr val="7B9899"/>
          </a:solidFill>
          <a:latin typeface="Georgia" panose="02040502050405020303" pitchFamily="18" charset="0"/>
          <a:cs typeface="Arial" panose="020B0604020202020204" pitchFamily="34" charset="0"/>
        </a:defRPr>
      </a:lvl8pPr>
      <a:lvl9pPr marL="1828800" algn="ctr" rtl="1" fontAlgn="base">
        <a:spcBef>
          <a:spcPct val="0"/>
        </a:spcBef>
        <a:spcAft>
          <a:spcPct val="0"/>
        </a:spcAft>
        <a:defRPr sz="3300">
          <a:solidFill>
            <a:srgbClr val="7B9899"/>
          </a:solidFill>
          <a:latin typeface="Georgia" panose="02040502050405020303" pitchFamily="18" charset="0"/>
          <a:cs typeface="Arial" panose="020B0604020202020204" pitchFamily="34" charset="0"/>
        </a:defRPr>
      </a:lvl9pPr>
    </p:titleStyle>
    <p:bodyStyle>
      <a:lvl1pPr marL="273050" indent="-273050" algn="r" rtl="1"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r" rtl="1"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r" rtl="1"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r" rtl="1"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r" rtl="1"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 Id="rId5" Type="http://schemas.openxmlformats.org/officeDocument/2006/relationships/image" Target="../media/image61.jpeg"/><Relationship Id="rId4" Type="http://schemas.openxmlformats.org/officeDocument/2006/relationships/hyperlink" Target="https://www.google.com.sa/url?sa=i&amp;rct=j&amp;q=&amp;esrc=s&amp;source=images&amp;cd=&amp;cad=rja&amp;uact=8&amp;ved=0ahUKEwj-wqPA2sXOAhXDVxoKHeeVDqIQjRwIBw&amp;url=http%3A%2F%2Fvb.g111g.com%2Ff326%2F%25D8%25AF%25D8%25B1%25D9%2588%25D8%25B3-%25D8%25A7%25D9%2584%25D9%2588%25D8%25AD%25D8%25AF%25D8%25A9-%25D8%25A7%25D9%2584%25D8%25B1%25D8%25A7%25D8%25A8%25D8%25B9%25D8%25A9-microsoft-excel-%25D8%25AC%25D8%25AF%25D8%25A7%25D9%2588%25D9%2584-%25D8%25A7%25D9%2584%25D8%25A8%25D9%258A%25D8%25A7%25D9%2586%25D8%25A7%25D8%25AA-125198%2F&amp;psig=AFQjCNGwcECHMFMyIQjrY_iCIeubuKS0aA&amp;ust=1471429012294261"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a:spLocks noGrp="1"/>
          </p:cNvSpPr>
          <p:nvPr>
            <p:ph sz="quarter" idx="1"/>
          </p:nvPr>
        </p:nvSpPr>
        <p:spPr>
          <a:xfrm>
            <a:off x="611188" y="1052513"/>
            <a:ext cx="8229600" cy="4525962"/>
          </a:xfrm>
        </p:spPr>
        <p:txBody>
          <a:bodyPr>
            <a:normAutofit fontScale="92500"/>
          </a:bodyPr>
          <a:lstStyle/>
          <a:p>
            <a:pPr marL="274320" indent="-274320" eaLnBrk="1" fontAlgn="auto" hangingPunct="1">
              <a:spcAft>
                <a:spcPts val="0"/>
              </a:spcAft>
              <a:buFont typeface="Wingdings 2"/>
              <a:buChar char=""/>
              <a:defRPr/>
            </a:pPr>
            <a:endParaRPr lang="ar-SA" dirty="0" smtClean="0"/>
          </a:p>
          <a:p>
            <a:pPr marL="0" indent="0" eaLnBrk="1" fontAlgn="auto" hangingPunct="1">
              <a:spcAft>
                <a:spcPts val="0"/>
              </a:spcAft>
              <a:buFont typeface="Wingdings 2"/>
              <a:buNone/>
              <a:defRPr/>
            </a:pPr>
            <a:endParaRPr lang="ar-SA" dirty="0" smtClean="0"/>
          </a:p>
          <a:p>
            <a:pPr marL="0" indent="0" algn="ctr" eaLnBrk="1" fontAlgn="auto" hangingPunct="1">
              <a:spcAft>
                <a:spcPts val="0"/>
              </a:spcAft>
              <a:buFont typeface="Wingdings 2"/>
              <a:buNone/>
              <a:defRPr/>
            </a:pPr>
            <a:r>
              <a:rPr lang="ar-SA" sz="5400" b="1" dirty="0" smtClean="0">
                <a:solidFill>
                  <a:schemeClr val="accent3">
                    <a:lumMod val="50000"/>
                  </a:schemeClr>
                </a:solidFill>
              </a:rPr>
              <a:t>المحاضرة السادسة</a:t>
            </a:r>
            <a:endParaRPr lang="ar-SA" sz="6600" dirty="0" smtClean="0">
              <a:solidFill>
                <a:schemeClr val="accent1">
                  <a:lumMod val="50000"/>
                </a:schemeClr>
              </a:solidFill>
              <a:effectLst>
                <a:outerShdw blurRad="38100" dist="38100" dir="2700000" algn="tl">
                  <a:srgbClr val="000000">
                    <a:alpha val="43137"/>
                  </a:srgbClr>
                </a:outerShdw>
              </a:effectLst>
              <a:latin typeface="+mj-lt"/>
              <a:ea typeface="+mj-ea"/>
              <a:cs typeface="PT Bold Heading" pitchFamily="2" charset="-78"/>
            </a:endParaRPr>
          </a:p>
          <a:p>
            <a:pPr marL="0" indent="0" algn="ctr" eaLnBrk="1" fontAlgn="auto" hangingPunct="1">
              <a:spcAft>
                <a:spcPts val="0"/>
              </a:spcAft>
              <a:buFont typeface="Wingdings 2"/>
              <a:buNone/>
              <a:defRPr/>
            </a:pPr>
            <a:r>
              <a:rPr lang="ar-SA" sz="6600" dirty="0" smtClean="0">
                <a:solidFill>
                  <a:schemeClr val="accent1">
                    <a:lumMod val="50000"/>
                  </a:schemeClr>
                </a:solidFill>
                <a:effectLst>
                  <a:outerShdw blurRad="38100" dist="38100" dir="2700000" algn="tl">
                    <a:srgbClr val="000000">
                      <a:alpha val="43137"/>
                    </a:srgbClr>
                  </a:outerShdw>
                </a:effectLst>
                <a:latin typeface="+mj-lt"/>
                <a:ea typeface="+mj-ea"/>
                <a:cs typeface="PT Bold Heading" pitchFamily="2" charset="-78"/>
              </a:rPr>
              <a:t>برنامج الجداول الالكترونية</a:t>
            </a:r>
            <a:endParaRPr lang="ar-SA" sz="6600" dirty="0">
              <a:solidFill>
                <a:schemeClr val="accent1">
                  <a:lumMod val="50000"/>
                </a:schemeClr>
              </a:solidFill>
              <a:effectLst>
                <a:outerShdw blurRad="38100" dist="38100" dir="2700000" algn="tl">
                  <a:srgbClr val="000000">
                    <a:alpha val="43137"/>
                  </a:srgbClr>
                </a:outerShdw>
              </a:effectLst>
              <a:latin typeface="+mj-lt"/>
              <a:ea typeface="+mj-ea"/>
              <a:cs typeface="PT Bold Heading" pitchFamily="2" charset="-78"/>
            </a:endParaRPr>
          </a:p>
          <a:p>
            <a:pPr marL="0" indent="0" algn="ctr" eaLnBrk="1" fontAlgn="auto" hangingPunct="1">
              <a:spcAft>
                <a:spcPts val="0"/>
              </a:spcAft>
              <a:buFont typeface="Wingdings 2"/>
              <a:buNone/>
              <a:defRPr/>
            </a:pPr>
            <a:r>
              <a:rPr lang="en-US" sz="6600" dirty="0" smtClean="0">
                <a:solidFill>
                  <a:schemeClr val="accent1">
                    <a:lumMod val="50000"/>
                  </a:schemeClr>
                </a:solidFill>
                <a:effectLst>
                  <a:outerShdw blurRad="38100" dist="38100" dir="2700000" algn="tl">
                    <a:srgbClr val="000000">
                      <a:alpha val="43137"/>
                    </a:srgbClr>
                  </a:outerShdw>
                </a:effectLst>
                <a:latin typeface="+mj-lt"/>
                <a:ea typeface="+mj-ea"/>
                <a:cs typeface="PT Bold Heading" pitchFamily="2" charset="-78"/>
              </a:rPr>
              <a:t>Microsoft Excel</a:t>
            </a:r>
            <a:endParaRPr lang="ar-SA" sz="6600" dirty="0">
              <a:solidFill>
                <a:schemeClr val="accent1">
                  <a:lumMod val="50000"/>
                </a:schemeClr>
              </a:solidFill>
              <a:effectLst>
                <a:outerShdw blurRad="38100" dist="38100" dir="2700000" algn="tl">
                  <a:srgbClr val="000000">
                    <a:alpha val="43137"/>
                  </a:srgbClr>
                </a:outerShdw>
              </a:effectLst>
              <a:latin typeface="+mj-lt"/>
              <a:ea typeface="+mj-ea"/>
              <a:cs typeface="PT Bold Heading" pitchFamily="2" charset="-78"/>
            </a:endParaRPr>
          </a:p>
          <a:p>
            <a:pPr marL="0" indent="0" algn="ctr" eaLnBrk="1" fontAlgn="auto" hangingPunct="1">
              <a:spcAft>
                <a:spcPts val="0"/>
              </a:spcAft>
              <a:buFont typeface="Wingdings 2"/>
              <a:buNone/>
              <a:defRPr/>
            </a:pPr>
            <a:endParaRPr lang="ar-SA" sz="5400" b="1" dirty="0" smtClean="0">
              <a:solidFill>
                <a:schemeClr val="accent3">
                  <a:lumMod val="50000"/>
                </a:schemeClr>
              </a:solidFill>
            </a:endParaRPr>
          </a:p>
        </p:txBody>
      </p:sp>
    </p:spTree>
    <p:extLst>
      <p:ext uri="{BB962C8B-B14F-4D97-AF65-F5344CB8AC3E}">
        <p14:creationId xmlns:p14="http://schemas.microsoft.com/office/powerpoint/2010/main" val="601463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513" y="1643063"/>
            <a:ext cx="6067425" cy="471487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Rectangle 7"/>
          <p:cNvSpPr>
            <a:spLocks noChangeArrowheads="1"/>
          </p:cNvSpPr>
          <p:nvPr/>
        </p:nvSpPr>
        <p:spPr bwMode="auto">
          <a:xfrm>
            <a:off x="6786563" y="6000750"/>
            <a:ext cx="642937" cy="214313"/>
          </a:xfrm>
          <a:prstGeom prst="rect">
            <a:avLst/>
          </a:prstGeom>
          <a:noFill/>
          <a:ln w="28575">
            <a:solidFill>
              <a:srgbClr val="E4574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rtl="0" fontAlgn="base">
              <a:spcBef>
                <a:spcPct val="0"/>
              </a:spcBef>
              <a:spcAft>
                <a:spcPct val="0"/>
              </a:spcAft>
            </a:pPr>
            <a:endParaRPr lang="ar-SA" altLang="en-US" sz="7200" b="1">
              <a:solidFill>
                <a:srgbClr val="FF4B94"/>
              </a:solidFill>
              <a:latin typeface="Arial" pitchFamily="34" charset="0"/>
              <a:cs typeface="Arial" pitchFamily="34" charset="0"/>
            </a:endParaRPr>
          </a:p>
        </p:txBody>
      </p:sp>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25" y="3535363"/>
            <a:ext cx="2809875" cy="2465387"/>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73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75" y="2571750"/>
            <a:ext cx="2952750" cy="2236788"/>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Title 1"/>
          <p:cNvSpPr>
            <a:spLocks noGrp="1"/>
          </p:cNvSpPr>
          <p:nvPr>
            <p:ph type="title"/>
          </p:nvPr>
        </p:nvSpPr>
        <p:spPr>
          <a:xfrm>
            <a:off x="0" y="669925"/>
            <a:ext cx="8534400" cy="758825"/>
          </a:xfrm>
        </p:spPr>
        <p:txBody>
          <a:bodyPr/>
          <a:lstStyle/>
          <a:p>
            <a:pPr>
              <a:defRPr/>
            </a:pPr>
            <a:r>
              <a:rPr lang="ar-SA" sz="3600" dirty="0">
                <a:solidFill>
                  <a:srgbClr val="D16349">
                    <a:lumMod val="50000"/>
                  </a:srgbClr>
                </a:solidFill>
                <a:effectLst>
                  <a:outerShdw blurRad="38100" dist="38100" dir="2700000" algn="tl">
                    <a:srgbClr val="000000">
                      <a:alpha val="43137"/>
                    </a:srgbClr>
                  </a:outerShdw>
                </a:effectLst>
                <a:cs typeface="PT Bold Heading" pitchFamily="2" charset="-78"/>
              </a:rPr>
              <a:t>حفظ </a:t>
            </a:r>
            <a:r>
              <a:rPr lang="ar-JO" sz="3600" dirty="0" smtClean="0">
                <a:solidFill>
                  <a:srgbClr val="D16349">
                    <a:lumMod val="50000"/>
                  </a:srgbClr>
                </a:solidFill>
                <a:effectLst>
                  <a:outerShdw blurRad="38100" dist="38100" dir="2700000" algn="tl">
                    <a:srgbClr val="000000">
                      <a:alpha val="43137"/>
                    </a:srgbClr>
                  </a:outerShdw>
                </a:effectLst>
                <a:cs typeface="PT Bold Heading" pitchFamily="2" charset="-78"/>
              </a:rPr>
              <a:t>المصنفات</a:t>
            </a:r>
            <a:r>
              <a:rPr lang="ar-SA" sz="3600" dirty="0">
                <a:solidFill>
                  <a:srgbClr val="D16349">
                    <a:lumMod val="50000"/>
                  </a:srgbClr>
                </a:solidFill>
                <a:effectLst>
                  <a:outerShdw blurRad="38100" dist="38100" dir="2700000" algn="tl">
                    <a:srgbClr val="000000">
                      <a:alpha val="43137"/>
                    </a:srgbClr>
                  </a:outerShdw>
                </a:effectLst>
                <a:cs typeface="PT Bold Heading" pitchFamily="2" charset="-78"/>
              </a:rPr>
              <a:t> </a:t>
            </a:r>
            <a:r>
              <a:rPr lang="ar-SA" sz="3600" dirty="0" smtClean="0">
                <a:solidFill>
                  <a:srgbClr val="D16349">
                    <a:lumMod val="50000"/>
                  </a:srgbClr>
                </a:solidFill>
                <a:effectLst>
                  <a:outerShdw blurRad="38100" dist="38100" dir="2700000" algn="tl">
                    <a:srgbClr val="000000">
                      <a:alpha val="43137"/>
                    </a:srgbClr>
                  </a:outerShdw>
                </a:effectLst>
                <a:cs typeface="PT Bold Heading" pitchFamily="2" charset="-78"/>
              </a:rPr>
              <a:t>بكلمة مرور</a:t>
            </a:r>
            <a:r>
              <a:rPr lang="en-US" sz="3600" dirty="0">
                <a:solidFill>
                  <a:srgbClr val="D16349">
                    <a:lumMod val="50000"/>
                  </a:srgbClr>
                </a:solidFill>
                <a:effectLst>
                  <a:outerShdw blurRad="38100" dist="38100" dir="2700000" algn="tl">
                    <a:srgbClr val="000000">
                      <a:alpha val="43137"/>
                    </a:srgbClr>
                  </a:outerShdw>
                </a:effectLst>
                <a:cs typeface="PT Bold Heading" pitchFamily="2" charset="-78"/>
              </a:rPr>
              <a:t/>
            </a:r>
            <a:br>
              <a:rPr lang="en-US" sz="3600" dirty="0">
                <a:solidFill>
                  <a:srgbClr val="D16349">
                    <a:lumMod val="50000"/>
                  </a:srgbClr>
                </a:solidFill>
                <a:effectLst>
                  <a:outerShdw blurRad="38100" dist="38100" dir="2700000" algn="tl">
                    <a:srgbClr val="000000">
                      <a:alpha val="43137"/>
                    </a:srgbClr>
                  </a:outerShdw>
                </a:effectLst>
                <a:cs typeface="PT Bold Heading" pitchFamily="2" charset="-78"/>
              </a:rPr>
            </a:br>
            <a:endParaRPr lang="en-US" dirty="0"/>
          </a:p>
        </p:txBody>
      </p:sp>
    </p:spTree>
    <p:extLst>
      <p:ext uri="{BB962C8B-B14F-4D97-AF65-F5344CB8AC3E}">
        <p14:creationId xmlns:p14="http://schemas.microsoft.com/office/powerpoint/2010/main" val="2914321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par>
                          <p:cTn id="13" fill="hold" nodeType="afterGroup">
                            <p:stCondLst>
                              <p:cond delay="1000"/>
                            </p:stCondLst>
                            <p:childTnLst>
                              <p:par>
                                <p:cTn id="14" presetID="5" presetClass="entr" presetSubtype="10" fill="hold" nodeType="afterEffect">
                                  <p:stCondLst>
                                    <p:cond delay="0"/>
                                  </p:stCondLst>
                                  <p:childTnLst>
                                    <p:set>
                                      <p:cBhvr>
                                        <p:cTn id="15" dur="1" fill="hold">
                                          <p:stCondLst>
                                            <p:cond delay="0"/>
                                          </p:stCondLst>
                                        </p:cTn>
                                        <p:tgtEl>
                                          <p:spTgt spid="57346"/>
                                        </p:tgtEl>
                                        <p:attrNameLst>
                                          <p:attrName>style.visibility</p:attrName>
                                        </p:attrNameLst>
                                      </p:cBhvr>
                                      <p:to>
                                        <p:strVal val="visible"/>
                                      </p:to>
                                    </p:set>
                                    <p:animEffect transition="in" filter="checkerboard(across)">
                                      <p:cBhvr>
                                        <p:cTn id="16" dur="500"/>
                                        <p:tgtEl>
                                          <p:spTgt spid="5734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57347"/>
                                        </p:tgtEl>
                                        <p:attrNameLst>
                                          <p:attrName>style.visibility</p:attrName>
                                        </p:attrNameLst>
                                      </p:cBhvr>
                                      <p:to>
                                        <p:strVal val="visible"/>
                                      </p:to>
                                    </p:set>
                                    <p:animEffect transition="in" filter="checkerboard(across)">
                                      <p:cBhvr>
                                        <p:cTn id="21" dur="500"/>
                                        <p:tgtEl>
                                          <p:spTgt spid="57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1"/>
          <p:cNvGraphicFramePr>
            <a:graphicFrameLocks/>
          </p:cNvGraphicFramePr>
          <p:nvPr/>
        </p:nvGraphicFramePr>
        <p:xfrm>
          <a:off x="827088" y="333375"/>
          <a:ext cx="7772400" cy="844550"/>
        </p:xfrm>
        <a:graphic>
          <a:graphicData uri="http://schemas.openxmlformats.org/drawingml/2006/table">
            <a:tbl>
              <a:tblPr/>
              <a:tblGrid>
                <a:gridCol w="7772400"/>
              </a:tblGrid>
              <a:tr h="844550">
                <a:tc>
                  <a:txBody>
                    <a:bodyPr/>
                    <a:lstStyle/>
                    <a:p>
                      <a:pPr marL="0" marR="0" lvl="0" indent="0" algn="ctr" defTabSz="914400" rtl="1" eaLnBrk="1" fontAlgn="auto" latinLnBrk="0" hangingPunct="1">
                        <a:lnSpc>
                          <a:spcPct val="100000"/>
                        </a:lnSpc>
                        <a:spcBef>
                          <a:spcPct val="20000"/>
                        </a:spcBef>
                        <a:spcAft>
                          <a:spcPts val="0"/>
                        </a:spcAft>
                        <a:buClr>
                          <a:srgbClr val="D16349"/>
                        </a:buClr>
                        <a:buSzPct val="85000"/>
                        <a:buFontTx/>
                        <a:buNone/>
                        <a:tabLst>
                          <a:tab pos="2743200" algn="ctr"/>
                          <a:tab pos="5486400" algn="r"/>
                        </a:tabLst>
                        <a:defRPr/>
                      </a:pPr>
                      <a:r>
                        <a:rPr kumimoji="0" lang="ar-SA" sz="4900" kern="1200" dirty="0" smtClean="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الفرق بين </a:t>
                      </a:r>
                      <a:r>
                        <a:rPr kumimoji="0" lang="ar-JO" sz="4900" kern="1200" dirty="0" smtClean="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المصنفات</a:t>
                      </a:r>
                      <a:r>
                        <a:rPr kumimoji="0" lang="ar-SA" sz="4900" kern="1200" dirty="0" smtClean="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 و ورقة العمل</a:t>
                      </a:r>
                      <a:endParaRPr kumimoji="0" lang="en-US" sz="4900" kern="1200" dirty="0" smtClean="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a:txBody>
                  <a:tcPr marT="45620" marB="45620" anchor="ctr" horzOverflow="overflow">
                    <a:lnL cap="flat">
                      <a:noFill/>
                    </a:lnL>
                    <a:lnR cap="flat">
                      <a:noFill/>
                    </a:lnR>
                    <a:lnT cap="flat">
                      <a:noFill/>
                    </a:lnT>
                    <a:lnB cap="flat">
                      <a:noFill/>
                    </a:lnB>
                    <a:lnTlToBr>
                      <a:noFill/>
                    </a:lnTlToBr>
                    <a:lnBlToTr>
                      <a:noFill/>
                    </a:lnBlToTr>
                    <a:noFill/>
                  </a:tcPr>
                </a:tc>
              </a:tr>
            </a:tbl>
          </a:graphicData>
        </a:graphic>
      </p:graphicFrame>
      <p:sp>
        <p:nvSpPr>
          <p:cNvPr id="7" name="Title 1"/>
          <p:cNvSpPr txBox="1">
            <a:spLocks/>
          </p:cNvSpPr>
          <p:nvPr/>
        </p:nvSpPr>
        <p:spPr bwMode="auto">
          <a:xfrm>
            <a:off x="827088" y="1425575"/>
            <a:ext cx="7772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1" eaLnBrk="0" fontAlgn="base" hangingPunct="0">
              <a:spcBef>
                <a:spcPct val="0"/>
              </a:spcBef>
              <a:spcAft>
                <a:spcPct val="0"/>
              </a:spcAft>
              <a:defRPr sz="3300" kern="1200">
                <a:solidFill>
                  <a:srgbClr val="7B9899"/>
                </a:solidFill>
                <a:latin typeface="+mj-lt"/>
                <a:ea typeface="+mj-ea"/>
                <a:cs typeface="+mj-cs"/>
              </a:defRPr>
            </a:lvl1pPr>
            <a:lvl2pPr algn="ctr" rtl="1" eaLnBrk="0" fontAlgn="base" hangingPunct="0">
              <a:spcBef>
                <a:spcPct val="0"/>
              </a:spcBef>
              <a:spcAft>
                <a:spcPct val="0"/>
              </a:spcAft>
              <a:defRPr sz="3300">
                <a:solidFill>
                  <a:srgbClr val="7B9899"/>
                </a:solidFill>
                <a:latin typeface="Georgia" panose="02040502050405020303" pitchFamily="18" charset="0"/>
                <a:cs typeface="Arial" panose="020B0604020202020204" pitchFamily="34" charset="0"/>
              </a:defRPr>
            </a:lvl2pPr>
            <a:lvl3pPr algn="ctr" rtl="1" eaLnBrk="0" fontAlgn="base" hangingPunct="0">
              <a:spcBef>
                <a:spcPct val="0"/>
              </a:spcBef>
              <a:spcAft>
                <a:spcPct val="0"/>
              </a:spcAft>
              <a:defRPr sz="3300">
                <a:solidFill>
                  <a:srgbClr val="7B9899"/>
                </a:solidFill>
                <a:latin typeface="Georgia" panose="02040502050405020303" pitchFamily="18" charset="0"/>
                <a:cs typeface="Arial" panose="020B0604020202020204" pitchFamily="34" charset="0"/>
              </a:defRPr>
            </a:lvl3pPr>
            <a:lvl4pPr algn="ctr" rtl="1" eaLnBrk="0" fontAlgn="base" hangingPunct="0">
              <a:spcBef>
                <a:spcPct val="0"/>
              </a:spcBef>
              <a:spcAft>
                <a:spcPct val="0"/>
              </a:spcAft>
              <a:defRPr sz="3300">
                <a:solidFill>
                  <a:srgbClr val="7B9899"/>
                </a:solidFill>
                <a:latin typeface="Georgia" panose="02040502050405020303" pitchFamily="18" charset="0"/>
                <a:cs typeface="Arial" panose="020B0604020202020204" pitchFamily="34" charset="0"/>
              </a:defRPr>
            </a:lvl4pPr>
            <a:lvl5pPr algn="ctr" rtl="1" eaLnBrk="0" fontAlgn="base" hangingPunct="0">
              <a:spcBef>
                <a:spcPct val="0"/>
              </a:spcBef>
              <a:spcAft>
                <a:spcPct val="0"/>
              </a:spcAft>
              <a:defRPr sz="3300">
                <a:solidFill>
                  <a:srgbClr val="7B9899"/>
                </a:solidFill>
                <a:latin typeface="Georgia" panose="02040502050405020303" pitchFamily="18" charset="0"/>
                <a:cs typeface="Arial" panose="020B0604020202020204" pitchFamily="34" charset="0"/>
              </a:defRPr>
            </a:lvl5pPr>
            <a:lvl6pPr marL="457200" algn="ctr" rtl="1" fontAlgn="base">
              <a:spcBef>
                <a:spcPct val="0"/>
              </a:spcBef>
              <a:spcAft>
                <a:spcPct val="0"/>
              </a:spcAft>
              <a:defRPr sz="3300">
                <a:solidFill>
                  <a:srgbClr val="7B9899"/>
                </a:solidFill>
                <a:latin typeface="Georgia" panose="02040502050405020303" pitchFamily="18" charset="0"/>
                <a:cs typeface="Arial" panose="020B0604020202020204" pitchFamily="34" charset="0"/>
              </a:defRPr>
            </a:lvl6pPr>
            <a:lvl7pPr marL="914400" algn="ctr" rtl="1" fontAlgn="base">
              <a:spcBef>
                <a:spcPct val="0"/>
              </a:spcBef>
              <a:spcAft>
                <a:spcPct val="0"/>
              </a:spcAft>
              <a:defRPr sz="3300">
                <a:solidFill>
                  <a:srgbClr val="7B9899"/>
                </a:solidFill>
                <a:latin typeface="Georgia" panose="02040502050405020303" pitchFamily="18" charset="0"/>
                <a:cs typeface="Arial" panose="020B0604020202020204" pitchFamily="34" charset="0"/>
              </a:defRPr>
            </a:lvl7pPr>
            <a:lvl8pPr marL="1371600" algn="ctr" rtl="1" fontAlgn="base">
              <a:spcBef>
                <a:spcPct val="0"/>
              </a:spcBef>
              <a:spcAft>
                <a:spcPct val="0"/>
              </a:spcAft>
              <a:defRPr sz="3300">
                <a:solidFill>
                  <a:srgbClr val="7B9899"/>
                </a:solidFill>
                <a:latin typeface="Georgia" panose="02040502050405020303" pitchFamily="18" charset="0"/>
                <a:cs typeface="Arial" panose="020B0604020202020204" pitchFamily="34" charset="0"/>
              </a:defRPr>
            </a:lvl8pPr>
            <a:lvl9pPr marL="1828800" algn="ctr" rtl="1" fontAlgn="base">
              <a:spcBef>
                <a:spcPct val="0"/>
              </a:spcBef>
              <a:spcAft>
                <a:spcPct val="0"/>
              </a:spcAft>
              <a:defRPr sz="3300">
                <a:solidFill>
                  <a:srgbClr val="7B9899"/>
                </a:solidFill>
                <a:latin typeface="Georgia" panose="02040502050405020303" pitchFamily="18" charset="0"/>
                <a:cs typeface="Arial" panose="020B0604020202020204" pitchFamily="34" charset="0"/>
              </a:defRPr>
            </a:lvl9pPr>
          </a:lstStyle>
          <a:p>
            <a:pPr algn="r" fontAlgn="auto">
              <a:spcAft>
                <a:spcPts val="0"/>
              </a:spcAft>
              <a:defRPr/>
            </a:pPr>
            <a:r>
              <a:rPr lang="ar-SA" sz="2400" b="1" dirty="0" smtClean="0">
                <a:solidFill>
                  <a:prstClr val="black"/>
                </a:solidFill>
                <a:latin typeface="Arial" panose="020B0604020202020204" pitchFamily="34" charset="0"/>
              </a:rPr>
              <a:t>المصنف </a:t>
            </a:r>
            <a:r>
              <a:rPr lang="ar-SA" sz="2400" b="1" dirty="0">
                <a:solidFill>
                  <a:prstClr val="black"/>
                </a:solidFill>
                <a:latin typeface="Arial" panose="020B0604020202020204" pitchFamily="34" charset="0"/>
              </a:rPr>
              <a:t>هو اسم ملف الإكسل الكامل ويحتوي على عدة أوراق عمل (صفحات)، أما </a:t>
            </a:r>
            <a:r>
              <a:rPr lang="ar-SA" sz="2400" b="1" dirty="0" smtClean="0">
                <a:solidFill>
                  <a:prstClr val="black"/>
                </a:solidFill>
                <a:latin typeface="Arial" panose="020B0604020202020204" pitchFamily="34" charset="0"/>
              </a:rPr>
              <a:t>ورقة </a:t>
            </a:r>
            <a:r>
              <a:rPr lang="ar-SA" sz="2400" b="1" dirty="0">
                <a:solidFill>
                  <a:prstClr val="black"/>
                </a:solidFill>
                <a:latin typeface="Arial" panose="020B0604020202020204" pitchFamily="34" charset="0"/>
              </a:rPr>
              <a:t>العمل فهي جزء من المصنف وتمثل صفحة واحدة تتألف من صفوف وأعمدة.</a:t>
            </a:r>
            <a:br>
              <a:rPr lang="ar-SA" sz="2400" b="1" dirty="0">
                <a:solidFill>
                  <a:prstClr val="black"/>
                </a:solidFill>
                <a:latin typeface="Arial" panose="020B0604020202020204" pitchFamily="34" charset="0"/>
              </a:rPr>
            </a:br>
            <a:endParaRPr lang="en-US" sz="2400" b="1" dirty="0">
              <a:solidFill>
                <a:prstClr val="black"/>
              </a:solidFill>
              <a:latin typeface="Arial" panose="020B0604020202020204" pitchFamily="34" charset="0"/>
              <a:cs typeface="Arial" panose="020B0604020202020204" pitchFamily="34" charset="0"/>
            </a:endParaRPr>
          </a:p>
        </p:txBody>
      </p:sp>
      <p:pic>
        <p:nvPicPr>
          <p:cNvPr id="3072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560638"/>
            <a:ext cx="3533775"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4350" y="3644900"/>
            <a:ext cx="42545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5894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1"/>
          <p:cNvGraphicFramePr>
            <a:graphicFrameLocks/>
          </p:cNvGraphicFramePr>
          <p:nvPr/>
        </p:nvGraphicFramePr>
        <p:xfrm>
          <a:off x="690563" y="198438"/>
          <a:ext cx="7772400" cy="854075"/>
        </p:xfrm>
        <a:graphic>
          <a:graphicData uri="http://schemas.openxmlformats.org/drawingml/2006/table">
            <a:tbl>
              <a:tblPr/>
              <a:tblGrid>
                <a:gridCol w="7772400"/>
              </a:tblGrid>
              <a:tr h="854075">
                <a:tc>
                  <a:txBody>
                    <a:bodyPr/>
                    <a:lstStyle/>
                    <a:p>
                      <a:pPr marL="0" marR="0" lvl="0" indent="0" algn="ctr" defTabSz="914400" rtl="1" eaLnBrk="1" fontAlgn="auto" latinLnBrk="0" hangingPunct="1">
                        <a:lnSpc>
                          <a:spcPct val="100000"/>
                        </a:lnSpc>
                        <a:spcBef>
                          <a:spcPct val="20000"/>
                        </a:spcBef>
                        <a:spcAft>
                          <a:spcPts val="0"/>
                        </a:spcAft>
                        <a:buClr>
                          <a:srgbClr val="D16349"/>
                        </a:buClr>
                        <a:buSzPct val="85000"/>
                        <a:buFontTx/>
                        <a:buNone/>
                        <a:tabLst>
                          <a:tab pos="2743200" algn="ctr"/>
                          <a:tab pos="5486400" algn="r"/>
                        </a:tabLst>
                        <a:defRPr/>
                      </a:pPr>
                      <a:r>
                        <a:rPr kumimoji="0" lang="ar-SA" sz="5000" kern="1200" dirty="0" smtClean="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الأعمدة والصفوف في الاكسل</a:t>
                      </a:r>
                      <a:endParaRPr kumimoji="0" lang="en-US" sz="5000" kern="1200" dirty="0" smtClean="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a:txBody>
                  <a:tcPr marT="45742" marB="45742" anchor="ctr" horzOverflow="overflow">
                    <a:lnL cap="flat">
                      <a:noFill/>
                    </a:lnL>
                    <a:lnR cap="flat">
                      <a:noFill/>
                    </a:lnR>
                    <a:lnT cap="flat">
                      <a:noFill/>
                    </a:lnT>
                    <a:lnB cap="flat">
                      <a:noFill/>
                    </a:lnB>
                    <a:lnTlToBr>
                      <a:noFill/>
                    </a:lnTlToBr>
                    <a:lnBlToTr>
                      <a:noFill/>
                    </a:lnBlToTr>
                    <a:noFill/>
                  </a:tcPr>
                </a:tc>
              </a:tr>
            </a:tbl>
          </a:graphicData>
        </a:graphic>
      </p:graphicFrame>
      <p:sp>
        <p:nvSpPr>
          <p:cNvPr id="6" name="Content Placeholder 2"/>
          <p:cNvSpPr txBox="1">
            <a:spLocks/>
          </p:cNvSpPr>
          <p:nvPr/>
        </p:nvSpPr>
        <p:spPr>
          <a:xfrm>
            <a:off x="323850" y="1412875"/>
            <a:ext cx="8504238" cy="2286000"/>
          </a:xfrm>
          <a:prstGeom prst="rect">
            <a:avLst/>
          </a:prstGeom>
        </p:spPr>
        <p:txBody>
          <a:bodyPr/>
          <a:lstStyle>
            <a:lvl1pPr marL="273050" indent="-273050" algn="r" rtl="1"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r" rtl="1"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r" rtl="1"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r" rtl="1"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r" rtl="1"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fontAlgn="auto">
              <a:lnSpc>
                <a:spcPct val="110000"/>
              </a:lnSpc>
              <a:spcAft>
                <a:spcPts val="0"/>
              </a:spcAft>
              <a:buClr>
                <a:srgbClr val="D16349"/>
              </a:buClr>
              <a:buFont typeface="Wingdings 2"/>
              <a:buNone/>
              <a:defRPr/>
            </a:pPr>
            <a:r>
              <a:rPr lang="ar-SA" sz="2000" b="1" dirty="0">
                <a:solidFill>
                  <a:prstClr val="black"/>
                </a:solidFill>
                <a:latin typeface="Arial" panose="020B0604020202020204" pitchFamily="34" charset="0"/>
                <a:cs typeface="Arial" panose="020B0604020202020204" pitchFamily="34" charset="0"/>
              </a:rPr>
              <a:t>تتكون ورقة العمل في اكسل من مجموعة من الاعمدة  والصفوف </a:t>
            </a:r>
          </a:p>
          <a:p>
            <a:pPr marL="0" indent="0" fontAlgn="auto">
              <a:lnSpc>
                <a:spcPct val="110000"/>
              </a:lnSpc>
              <a:spcAft>
                <a:spcPts val="0"/>
              </a:spcAft>
              <a:buClr>
                <a:srgbClr val="D16349"/>
              </a:buClr>
              <a:buFont typeface="Wingdings 2"/>
              <a:buNone/>
              <a:defRPr/>
            </a:pPr>
            <a:r>
              <a:rPr lang="ar-SA" sz="2000" b="1" dirty="0">
                <a:solidFill>
                  <a:prstClr val="black"/>
                </a:solidFill>
                <a:latin typeface="Arial" panose="020B0604020202020204" pitchFamily="34" charset="0"/>
                <a:cs typeface="Arial" panose="020B0604020202020204" pitchFamily="34" charset="0"/>
              </a:rPr>
              <a:t>الاعمدة : يتكون اسم العمود من حرف أو مجموعة من الأحرف الابجدية باللغة </a:t>
            </a:r>
            <a:r>
              <a:rPr lang="ar-SA" sz="2000" b="1" dirty="0" smtClean="0">
                <a:solidFill>
                  <a:prstClr val="black"/>
                </a:solidFill>
                <a:latin typeface="Arial" panose="020B0604020202020204" pitchFamily="34" charset="0"/>
                <a:cs typeface="Arial" panose="020B0604020202020204" pitchFamily="34" charset="0"/>
              </a:rPr>
              <a:t>الانجليزية.</a:t>
            </a:r>
            <a:endParaRPr lang="en-US" sz="2000" b="1" dirty="0">
              <a:solidFill>
                <a:prstClr val="black"/>
              </a:solidFill>
              <a:latin typeface="Arial" panose="020B0604020202020204" pitchFamily="34" charset="0"/>
              <a:cs typeface="Arial" panose="020B0604020202020204" pitchFamily="34" charset="0"/>
            </a:endParaRPr>
          </a:p>
          <a:p>
            <a:pPr marL="0" indent="0" fontAlgn="auto">
              <a:lnSpc>
                <a:spcPct val="110000"/>
              </a:lnSpc>
              <a:spcAft>
                <a:spcPts val="0"/>
              </a:spcAft>
              <a:buClr>
                <a:srgbClr val="D16349"/>
              </a:buClr>
              <a:buFont typeface="Wingdings 2"/>
              <a:buNone/>
              <a:defRPr/>
            </a:pPr>
            <a:r>
              <a:rPr lang="ar-SA" sz="2000" b="1" dirty="0">
                <a:solidFill>
                  <a:prstClr val="black"/>
                </a:solidFill>
                <a:latin typeface="Arial" panose="020B0604020202020204" pitchFamily="34" charset="0"/>
                <a:cs typeface="Arial" panose="020B0604020202020204" pitchFamily="34" charset="0"/>
              </a:rPr>
              <a:t>الصفوف : تاخد الصفوف الارقام من 1 إلى 1048576. ويتكون اسم الخلية من حرف ابجدي ورقم مثل </a:t>
            </a:r>
            <a:r>
              <a:rPr lang="en-US" sz="2000" b="1" dirty="0">
                <a:solidFill>
                  <a:prstClr val="black"/>
                </a:solidFill>
                <a:latin typeface="Arial" panose="020B0604020202020204" pitchFamily="34" charset="0"/>
                <a:cs typeface="Arial" panose="020B0604020202020204" pitchFamily="34" charset="0"/>
              </a:rPr>
              <a:t>D4</a:t>
            </a:r>
            <a:r>
              <a:rPr lang="ar-SA" sz="2000" b="1" dirty="0">
                <a:solidFill>
                  <a:prstClr val="black"/>
                </a:solidFill>
                <a:latin typeface="Arial" panose="020B0604020202020204" pitchFamily="34" charset="0"/>
                <a:cs typeface="Arial" panose="020B0604020202020204" pitchFamily="34" charset="0"/>
              </a:rPr>
              <a:t>. </a:t>
            </a:r>
            <a:endParaRPr lang="en-US" sz="2000" b="1" dirty="0">
              <a:solidFill>
                <a:prstClr val="black"/>
              </a:solidFill>
              <a:latin typeface="Arial" panose="020B0604020202020204" pitchFamily="34" charset="0"/>
              <a:cs typeface="Arial" panose="020B0604020202020204" pitchFamily="34" charset="0"/>
            </a:endParaRPr>
          </a:p>
          <a:p>
            <a:pPr marL="365760" indent="-283464" fontAlgn="auto">
              <a:spcAft>
                <a:spcPts val="0"/>
              </a:spcAft>
              <a:buClr>
                <a:srgbClr val="D16349"/>
              </a:buClr>
              <a:buFont typeface="Wingdings 2"/>
              <a:buNone/>
              <a:defRPr/>
            </a:pPr>
            <a:endParaRPr lang="en-US" sz="2000" b="1" dirty="0">
              <a:solidFill>
                <a:prstClr val="black"/>
              </a:solidFill>
              <a:latin typeface="Arial" panose="020B0604020202020204" pitchFamily="34" charset="0"/>
              <a:cs typeface="Arial" panose="020B0604020202020204" pitchFamily="34" charset="0"/>
            </a:endParaRPr>
          </a:p>
        </p:txBody>
      </p:sp>
      <p:pic>
        <p:nvPicPr>
          <p:cNvPr id="327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997200"/>
            <a:ext cx="6715125" cy="32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713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p:cNvSpPr>
            <a:spLocks noGrp="1" noChangeArrowheads="1"/>
          </p:cNvSpPr>
          <p:nvPr>
            <p:ph type="title"/>
          </p:nvPr>
        </p:nvSpPr>
        <p:spPr>
          <a:xfrm>
            <a:off x="6572250" y="0"/>
            <a:ext cx="2543175" cy="1295400"/>
          </a:xfrm>
        </p:spPr>
        <p:txBody>
          <a:bodyPr/>
          <a:lstStyle/>
          <a:p>
            <a:pPr algn="r" eaLnBrk="1" hangingPunct="1"/>
            <a:r>
              <a:rPr lang="ar-SA" altLang="en-US" sz="4000" smtClean="0">
                <a:solidFill>
                  <a:srgbClr val="00716E"/>
                </a:solidFill>
                <a:cs typeface="PT Bold Heading" pitchFamily="2" charset="-78"/>
              </a:rPr>
              <a:t>ورقة العمل</a:t>
            </a:r>
            <a:endParaRPr lang="en-GB" altLang="en-US" sz="4000" smtClean="0">
              <a:solidFill>
                <a:srgbClr val="00716E"/>
              </a:solidFill>
              <a:cs typeface="PT Bold Heading" pitchFamily="2" charset="-78"/>
            </a:endParaRPr>
          </a:p>
        </p:txBody>
      </p:sp>
      <p:sp>
        <p:nvSpPr>
          <p:cNvPr id="145412" name="AutoShape 4"/>
          <p:cNvSpPr>
            <a:spLocks noChangeArrowheads="1"/>
          </p:cNvSpPr>
          <p:nvPr/>
        </p:nvSpPr>
        <p:spPr bwMode="auto">
          <a:xfrm>
            <a:off x="5508625" y="4437063"/>
            <a:ext cx="2808288" cy="1728787"/>
          </a:xfrm>
          <a:prstGeom prst="wedgeRoundRectCallout">
            <a:avLst>
              <a:gd name="adj1" fmla="val -133435"/>
              <a:gd name="adj2" fmla="val -155324"/>
              <a:gd name="adj3" fmla="val 16667"/>
            </a:avLst>
          </a:prstGeom>
          <a:gradFill rotWithShape="1">
            <a:gsLst>
              <a:gs pos="0">
                <a:srgbClr val="FF9900"/>
              </a:gs>
              <a:gs pos="100000">
                <a:schemeClr val="bg1"/>
              </a:gs>
            </a:gsLst>
            <a:path path="rect">
              <a:fillToRect t="100000" r="100000"/>
            </a:path>
          </a:gradFill>
          <a:ln w="9525">
            <a:solidFill>
              <a:schemeClr val="tx1"/>
            </a:solidFill>
            <a:miter lim="800000"/>
            <a:headEnd/>
            <a:tailEnd/>
          </a:ln>
        </p:spPr>
        <p:txBody>
          <a:bodyPr/>
          <a:lstStyle/>
          <a:p>
            <a:pPr algn="ctr" rtl="0" fontAlgn="base">
              <a:spcBef>
                <a:spcPct val="0"/>
              </a:spcBef>
              <a:spcAft>
                <a:spcPct val="0"/>
              </a:spcAft>
            </a:pPr>
            <a:r>
              <a:rPr lang="ar-SA" altLang="en-US" sz="4400" b="1">
                <a:solidFill>
                  <a:srgbClr val="646B86"/>
                </a:solidFill>
                <a:latin typeface="Arabic Typesetting" pitchFamily="66" charset="-78"/>
                <a:cs typeface="Arabic Transparent" pitchFamily="34" charset="0"/>
              </a:rPr>
              <a:t>مرجع الخلية</a:t>
            </a:r>
          </a:p>
          <a:p>
            <a:pPr algn="ctr" rtl="0" fontAlgn="base">
              <a:spcBef>
                <a:spcPct val="0"/>
              </a:spcBef>
              <a:spcAft>
                <a:spcPct val="0"/>
              </a:spcAft>
            </a:pPr>
            <a:r>
              <a:rPr lang="en-GB" altLang="en-US" sz="4400" b="1">
                <a:solidFill>
                  <a:srgbClr val="646B86"/>
                </a:solidFill>
                <a:latin typeface="Arabic Typesetting" pitchFamily="66" charset="-78"/>
                <a:cs typeface="Arabic Transparent" pitchFamily="34" charset="0"/>
              </a:rPr>
              <a:t>C3</a:t>
            </a:r>
          </a:p>
        </p:txBody>
      </p:sp>
    </p:spTree>
    <p:extLst>
      <p:ext uri="{BB962C8B-B14F-4D97-AF65-F5344CB8AC3E}">
        <p14:creationId xmlns:p14="http://schemas.microsoft.com/office/powerpoint/2010/main" val="1693451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5412"/>
                                        </p:tgtEl>
                                        <p:attrNameLst>
                                          <p:attrName>style.visibility</p:attrName>
                                        </p:attrNameLst>
                                      </p:cBhvr>
                                      <p:to>
                                        <p:strVal val="visible"/>
                                      </p:to>
                                    </p:set>
                                    <p:animEffect transition="in" filter="dissolve">
                                      <p:cBhvr>
                                        <p:cTn id="7" dur="500"/>
                                        <p:tgtEl>
                                          <p:spTgt spid="145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438275"/>
            <a:ext cx="8534400" cy="758825"/>
          </a:xfrm>
        </p:spPr>
        <p:txBody>
          <a:bodyPr anchor="t">
            <a:noAutofit/>
          </a:bodyPr>
          <a:lstStyle/>
          <a:p>
            <a:pPr algn="r" fontAlgn="auto">
              <a:spcAft>
                <a:spcPts val="0"/>
              </a:spcAft>
              <a:defRPr/>
            </a:pPr>
            <a:r>
              <a:rPr lang="ar-JO" sz="2400" b="1" dirty="0">
                <a:solidFill>
                  <a:schemeClr val="tx1"/>
                </a:solidFill>
                <a:latin typeface="Arial" panose="020B0604020202020204" pitchFamily="34" charset="0"/>
                <a:ea typeface="+mn-ea"/>
              </a:rPr>
              <a:t>الخلية النشطة :</a:t>
            </a:r>
            <a:br>
              <a:rPr lang="ar-JO" sz="2400" b="1" dirty="0">
                <a:solidFill>
                  <a:schemeClr val="tx1"/>
                </a:solidFill>
                <a:latin typeface="Arial" panose="020B0604020202020204" pitchFamily="34" charset="0"/>
                <a:ea typeface="+mn-ea"/>
              </a:rPr>
            </a:br>
            <a:r>
              <a:rPr lang="ar-JO" sz="2400" b="1" dirty="0">
                <a:solidFill>
                  <a:schemeClr val="tx1"/>
                </a:solidFill>
                <a:latin typeface="Arial" panose="020B0604020202020204" pitchFamily="34" charset="0"/>
                <a:ea typeface="+mn-ea"/>
              </a:rPr>
              <a:t> في الصورة </a:t>
            </a:r>
            <a:r>
              <a:rPr lang="ar-SA" sz="2400" b="1" dirty="0">
                <a:solidFill>
                  <a:schemeClr val="tx1"/>
                </a:solidFill>
                <a:latin typeface="Arial" panose="020B0604020202020204" pitchFamily="34" charset="0"/>
                <a:ea typeface="+mn-ea"/>
              </a:rPr>
              <a:t>المبينة </a:t>
            </a:r>
            <a:r>
              <a:rPr lang="ar-JO" sz="2400" b="1" dirty="0">
                <a:solidFill>
                  <a:schemeClr val="tx1"/>
                </a:solidFill>
                <a:latin typeface="Arial" panose="020B0604020202020204" pitchFamily="34" charset="0"/>
                <a:ea typeface="+mn-ea"/>
              </a:rPr>
              <a:t>تكون الخلية </a:t>
            </a:r>
            <a:r>
              <a:rPr lang="en-US" sz="2400" b="1" dirty="0">
                <a:solidFill>
                  <a:schemeClr val="tx1"/>
                </a:solidFill>
                <a:latin typeface="Arial" panose="020B0604020202020204" pitchFamily="34" charset="0"/>
                <a:ea typeface="+mn-ea"/>
                <a:cs typeface="Arial" panose="020B0604020202020204" pitchFamily="34" charset="0"/>
              </a:rPr>
              <a:t>C8</a:t>
            </a:r>
            <a:r>
              <a:rPr lang="ar-JO" sz="2400" b="1" dirty="0">
                <a:solidFill>
                  <a:schemeClr val="tx1"/>
                </a:solidFill>
                <a:latin typeface="Arial" panose="020B0604020202020204" pitchFamily="34" charset="0"/>
                <a:ea typeface="+mn-ea"/>
              </a:rPr>
              <a:t>(المحاطة بإطار سميك) هي الخلية النشطة. </a:t>
            </a:r>
            <a:endParaRPr lang="en-US" sz="2400" b="1" dirty="0">
              <a:solidFill>
                <a:schemeClr val="tx1"/>
              </a:solidFill>
              <a:latin typeface="Arial" panose="020B0604020202020204" pitchFamily="34" charset="0"/>
              <a:ea typeface="+mn-ea"/>
              <a:cs typeface="Arial" panose="020B0604020202020204" pitchFamily="34" charset="0"/>
            </a:endParaRPr>
          </a:p>
        </p:txBody>
      </p:sp>
      <p:graphicFrame>
        <p:nvGraphicFramePr>
          <p:cNvPr id="4" name="Group 11"/>
          <p:cNvGraphicFramePr>
            <a:graphicFrameLocks/>
          </p:cNvGraphicFramePr>
          <p:nvPr/>
        </p:nvGraphicFramePr>
        <p:xfrm>
          <a:off x="827088" y="241300"/>
          <a:ext cx="7772400" cy="1012825"/>
        </p:xfrm>
        <a:graphic>
          <a:graphicData uri="http://schemas.openxmlformats.org/drawingml/2006/table">
            <a:tbl>
              <a:tblPr/>
              <a:tblGrid>
                <a:gridCol w="7772400"/>
              </a:tblGrid>
              <a:tr h="1012825">
                <a:tc>
                  <a:txBody>
                    <a:bodyPr/>
                    <a:lstStyle/>
                    <a:p>
                      <a:pPr marL="0" marR="0" lvl="0" indent="0" algn="ctr" defTabSz="914400" rtl="1" eaLnBrk="1" fontAlgn="auto" latinLnBrk="0" hangingPunct="1">
                        <a:lnSpc>
                          <a:spcPct val="100000"/>
                        </a:lnSpc>
                        <a:spcBef>
                          <a:spcPct val="20000"/>
                        </a:spcBef>
                        <a:spcAft>
                          <a:spcPts val="0"/>
                        </a:spcAft>
                        <a:buClr>
                          <a:srgbClr val="D16349"/>
                        </a:buClr>
                        <a:buSzPct val="85000"/>
                        <a:buFontTx/>
                        <a:buNone/>
                        <a:tabLst>
                          <a:tab pos="2743200" algn="ctr"/>
                          <a:tab pos="5486400" algn="r"/>
                        </a:tabLst>
                        <a:defRPr/>
                      </a:pPr>
                      <a:r>
                        <a:rPr kumimoji="0" lang="ar-SA" sz="4900" kern="1200" dirty="0" smtClean="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التنقل داخل ورقة العمل</a:t>
                      </a:r>
                      <a:endParaRPr kumimoji="0" lang="en-US" sz="4900" kern="1200" dirty="0" smtClean="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a:txBody>
                  <a:tcPr marT="45707" marB="45707" anchor="ctr" horzOverflow="overflow">
                    <a:lnL cap="flat">
                      <a:noFill/>
                    </a:lnL>
                    <a:lnR cap="flat">
                      <a:noFill/>
                    </a:lnR>
                    <a:lnT cap="flat">
                      <a:noFill/>
                    </a:lnT>
                    <a:lnB cap="flat">
                      <a:noFill/>
                    </a:lnB>
                    <a:lnTlToBr>
                      <a:noFill/>
                    </a:lnTlToBr>
                    <a:lnBlToTr>
                      <a:noFill/>
                    </a:lnBlToTr>
                    <a:noFill/>
                  </a:tcPr>
                </a:tc>
              </a:tr>
            </a:tbl>
          </a:graphicData>
        </a:graphic>
      </p:graphicFrame>
      <p:pic>
        <p:nvPicPr>
          <p:cNvPr id="358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565400"/>
            <a:ext cx="624840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8934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566863"/>
            <a:ext cx="8534400" cy="758825"/>
          </a:xfrm>
        </p:spPr>
        <p:txBody>
          <a:bodyPr anchor="t">
            <a:normAutofit fontScale="90000"/>
          </a:bodyPr>
          <a:lstStyle/>
          <a:p>
            <a:pPr algn="r" fontAlgn="auto">
              <a:spcAft>
                <a:spcPts val="0"/>
              </a:spcAft>
              <a:defRPr/>
            </a:pPr>
            <a:r>
              <a:rPr lang="ar-SA" sz="2700" b="1" dirty="0">
                <a:solidFill>
                  <a:schemeClr val="tx1"/>
                </a:solidFill>
                <a:latin typeface="Arial" panose="020B0604020202020204" pitchFamily="34" charset="0"/>
                <a:ea typeface="+mn-ea"/>
              </a:rPr>
              <a:t>يتم وضع المؤشر في وسط الخلية ويكون شكل المؤشر علامة جمع سميكة مميزة بلون أبيض ثم يتم الضغط على الزر الايسر والسحب عبر مدى الخلايا المطلوب تحديدها.</a:t>
            </a:r>
            <a:r>
              <a:rPr lang="ar-JO" sz="2200" b="1" dirty="0" smtClean="0">
                <a:solidFill>
                  <a:schemeClr val="accent1">
                    <a:lumMod val="50000"/>
                  </a:schemeClr>
                </a:solidFill>
              </a:rPr>
              <a:t/>
            </a:r>
            <a:br>
              <a:rPr lang="ar-JO" sz="2200" b="1" dirty="0" smtClean="0">
                <a:solidFill>
                  <a:schemeClr val="accent1">
                    <a:lumMod val="50000"/>
                  </a:schemeClr>
                </a:solidFill>
              </a:rPr>
            </a:br>
            <a:r>
              <a:rPr lang="en-US" dirty="0" smtClean="0">
                <a:solidFill>
                  <a:schemeClr val="tx2">
                    <a:satMod val="130000"/>
                  </a:schemeClr>
                </a:solidFill>
              </a:rPr>
              <a:t/>
            </a:r>
            <a:br>
              <a:rPr lang="en-US" dirty="0" smtClean="0">
                <a:solidFill>
                  <a:schemeClr val="tx2">
                    <a:satMod val="130000"/>
                  </a:schemeClr>
                </a:solidFill>
              </a:rPr>
            </a:br>
            <a:endParaRPr lang="en-US" dirty="0">
              <a:solidFill>
                <a:schemeClr val="tx2">
                  <a:satMod val="130000"/>
                </a:schemeClr>
              </a:solidFill>
            </a:endParaRPr>
          </a:p>
        </p:txBody>
      </p:sp>
      <p:graphicFrame>
        <p:nvGraphicFramePr>
          <p:cNvPr id="4" name="Group 11"/>
          <p:cNvGraphicFramePr>
            <a:graphicFrameLocks/>
          </p:cNvGraphicFramePr>
          <p:nvPr/>
        </p:nvGraphicFramePr>
        <p:xfrm>
          <a:off x="762000" y="320675"/>
          <a:ext cx="7772400" cy="854075"/>
        </p:xfrm>
        <a:graphic>
          <a:graphicData uri="http://schemas.openxmlformats.org/drawingml/2006/table">
            <a:tbl>
              <a:tblPr/>
              <a:tblGrid>
                <a:gridCol w="7772400"/>
              </a:tblGrid>
              <a:tr h="854075">
                <a:tc>
                  <a:txBody>
                    <a:bodyPr/>
                    <a:lstStyle/>
                    <a:p>
                      <a:pPr marL="0" marR="0" lvl="0" indent="0" algn="ctr" defTabSz="914400" rtl="1" eaLnBrk="1" fontAlgn="auto" latinLnBrk="0" hangingPunct="1">
                        <a:lnSpc>
                          <a:spcPct val="100000"/>
                        </a:lnSpc>
                        <a:spcBef>
                          <a:spcPct val="20000"/>
                        </a:spcBef>
                        <a:spcAft>
                          <a:spcPts val="0"/>
                        </a:spcAft>
                        <a:buClr>
                          <a:srgbClr val="D16349"/>
                        </a:buClr>
                        <a:buSzPct val="85000"/>
                        <a:buFontTx/>
                        <a:buNone/>
                        <a:tabLst>
                          <a:tab pos="2743200" algn="ctr"/>
                          <a:tab pos="5486400" algn="r"/>
                        </a:tabLst>
                        <a:defRPr/>
                      </a:pPr>
                      <a:r>
                        <a:rPr kumimoji="0" lang="ar-SA" sz="5000" kern="1200" dirty="0" smtClean="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تحديد مجموعة من الخلايا</a:t>
                      </a:r>
                      <a:endParaRPr kumimoji="0" lang="en-US" sz="5000" kern="1200" dirty="0" smtClean="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a:txBody>
                  <a:tcPr marT="45769" marB="45769" anchor="ctr" horzOverflow="overflow">
                    <a:lnL cap="flat">
                      <a:noFill/>
                    </a:lnL>
                    <a:lnR cap="flat">
                      <a:noFill/>
                    </a:lnR>
                    <a:lnT cap="flat">
                      <a:noFill/>
                    </a:lnT>
                    <a:lnB cap="flat">
                      <a:noFill/>
                    </a:lnB>
                    <a:lnTlToBr>
                      <a:noFill/>
                    </a:lnTlToBr>
                    <a:lnBlToTr>
                      <a:noFill/>
                    </a:lnBlToTr>
                    <a:noFill/>
                  </a:tcPr>
                </a:tc>
              </a:tr>
            </a:tbl>
          </a:graphicData>
        </a:graphic>
      </p:graphicFrame>
      <p:pic>
        <p:nvPicPr>
          <p:cNvPr id="368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852738"/>
            <a:ext cx="4008438" cy="240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6284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9525" y="1989138"/>
            <a:ext cx="6334125"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40" name="AutoShape 8"/>
          <p:cNvSpPr>
            <a:spLocks noChangeArrowheads="1"/>
          </p:cNvSpPr>
          <p:nvPr/>
        </p:nvSpPr>
        <p:spPr bwMode="auto">
          <a:xfrm rot="1850870">
            <a:off x="3332163" y="2620963"/>
            <a:ext cx="1730375" cy="754062"/>
          </a:xfrm>
          <a:prstGeom prst="rightArrow">
            <a:avLst>
              <a:gd name="adj1" fmla="val 19303"/>
              <a:gd name="adj2" fmla="val 37915"/>
            </a:avLst>
          </a:prstGeom>
          <a:gradFill rotWithShape="1">
            <a:gsLst>
              <a:gs pos="0">
                <a:schemeClr val="bg1"/>
              </a:gs>
              <a:gs pos="50000">
                <a:srgbClr val="FF9900"/>
              </a:gs>
              <a:gs pos="100000">
                <a:schemeClr val="bg1"/>
              </a:gs>
            </a:gsLst>
            <a:lin ang="5400000" scaled="1"/>
          </a:gradFill>
          <a:ln w="9525">
            <a:solidFill>
              <a:schemeClr val="tx1"/>
            </a:solidFill>
            <a:miter lim="800000"/>
            <a:headEnd/>
            <a:tailEnd/>
          </a:ln>
          <a:effectLst/>
        </p:spPr>
        <p:txBody>
          <a:bodyPr wrap="none" anchor="ctr"/>
          <a:lstStyle/>
          <a:p>
            <a:pPr algn="l" rtl="0" eaLnBrk="0" fontAlgn="base" hangingPunct="0">
              <a:spcBef>
                <a:spcPct val="0"/>
              </a:spcBef>
              <a:spcAft>
                <a:spcPct val="0"/>
              </a:spcAft>
              <a:defRPr/>
            </a:pPr>
            <a:endParaRPr lang="ar-SA">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
        <p:nvSpPr>
          <p:cNvPr id="146441" name="Rectangle 9"/>
          <p:cNvSpPr>
            <a:spLocks noChangeArrowheads="1"/>
          </p:cNvSpPr>
          <p:nvPr/>
        </p:nvSpPr>
        <p:spPr bwMode="auto">
          <a:xfrm>
            <a:off x="4787900" y="3213100"/>
            <a:ext cx="1152525" cy="431800"/>
          </a:xfrm>
          <a:prstGeom prst="rect">
            <a:avLst/>
          </a:prstGeom>
          <a:noFill/>
          <a:ln w="60325">
            <a:solidFill>
              <a:srgbClr val="FF0000"/>
            </a:solidFill>
            <a:miter lim="800000"/>
            <a:headEnd/>
            <a:tailEnd/>
          </a:ln>
          <a:effectLst/>
        </p:spPr>
        <p:txBody>
          <a:bodyPr wrap="none" anchor="ctr"/>
          <a:lstStyle/>
          <a:p>
            <a:pPr algn="l" rtl="0" eaLnBrk="0" fontAlgn="base" hangingPunct="0">
              <a:spcBef>
                <a:spcPct val="0"/>
              </a:spcBef>
              <a:spcAft>
                <a:spcPct val="0"/>
              </a:spcAft>
              <a:defRPr/>
            </a:pPr>
            <a:endParaRPr lang="ar-SA">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
        <p:nvSpPr>
          <p:cNvPr id="146442" name="AutoShape 10"/>
          <p:cNvSpPr>
            <a:spLocks noChangeArrowheads="1"/>
          </p:cNvSpPr>
          <p:nvPr/>
        </p:nvSpPr>
        <p:spPr bwMode="auto">
          <a:xfrm rot="6353829">
            <a:off x="1716088" y="3148013"/>
            <a:ext cx="2317750" cy="1060450"/>
          </a:xfrm>
          <a:prstGeom prst="rightArrow">
            <a:avLst>
              <a:gd name="adj1" fmla="val 18972"/>
              <a:gd name="adj2" fmla="val 42923"/>
            </a:avLst>
          </a:prstGeom>
          <a:gradFill rotWithShape="1">
            <a:gsLst>
              <a:gs pos="0">
                <a:schemeClr val="bg1"/>
              </a:gs>
              <a:gs pos="50000">
                <a:srgbClr val="FF9900"/>
              </a:gs>
              <a:gs pos="100000">
                <a:schemeClr val="bg1"/>
              </a:gs>
            </a:gsLst>
            <a:lin ang="5400000" scaled="1"/>
          </a:gradFill>
          <a:ln w="9525">
            <a:solidFill>
              <a:schemeClr val="tx1"/>
            </a:solidFill>
            <a:miter lim="800000"/>
            <a:headEnd/>
            <a:tailEnd/>
          </a:ln>
          <a:effectLst/>
        </p:spPr>
        <p:txBody>
          <a:bodyPr wrap="none" anchor="ctr"/>
          <a:lstStyle/>
          <a:p>
            <a:pPr algn="l" rtl="0" eaLnBrk="0" fontAlgn="base" hangingPunct="0">
              <a:spcBef>
                <a:spcPct val="0"/>
              </a:spcBef>
              <a:spcAft>
                <a:spcPct val="0"/>
              </a:spcAft>
              <a:defRPr/>
            </a:pPr>
            <a:endParaRPr lang="ar-SA">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
        <p:nvSpPr>
          <p:cNvPr id="146443" name="Rectangle 11"/>
          <p:cNvSpPr>
            <a:spLocks noChangeArrowheads="1"/>
          </p:cNvSpPr>
          <p:nvPr/>
        </p:nvSpPr>
        <p:spPr bwMode="auto">
          <a:xfrm>
            <a:off x="2549525" y="4797425"/>
            <a:ext cx="1152525" cy="431800"/>
          </a:xfrm>
          <a:prstGeom prst="rect">
            <a:avLst/>
          </a:prstGeom>
          <a:noFill/>
          <a:ln w="60325">
            <a:solidFill>
              <a:srgbClr val="FF0000"/>
            </a:solidFill>
            <a:miter lim="800000"/>
            <a:headEnd/>
            <a:tailEnd/>
          </a:ln>
          <a:effectLst/>
        </p:spPr>
        <p:txBody>
          <a:bodyPr wrap="none" anchor="ctr"/>
          <a:lstStyle/>
          <a:p>
            <a:pPr algn="l" rtl="0" eaLnBrk="0" fontAlgn="base" hangingPunct="0">
              <a:spcBef>
                <a:spcPct val="0"/>
              </a:spcBef>
              <a:spcAft>
                <a:spcPct val="0"/>
              </a:spcAft>
              <a:defRPr/>
            </a:pPr>
            <a:endParaRPr lang="ar-SA">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Title 1"/>
          <p:cNvSpPr>
            <a:spLocks noGrp="1"/>
          </p:cNvSpPr>
          <p:nvPr>
            <p:ph type="title"/>
          </p:nvPr>
        </p:nvSpPr>
        <p:spPr>
          <a:xfrm>
            <a:off x="179388" y="274638"/>
            <a:ext cx="8534400" cy="758825"/>
          </a:xfrm>
        </p:spPr>
        <p:txBody>
          <a:bodyPr/>
          <a:lstStyle/>
          <a:p>
            <a:pPr>
              <a:defRPr/>
            </a:pPr>
            <a:r>
              <a:rPr lang="ar-SA" sz="3600" dirty="0" smtClean="0">
                <a:solidFill>
                  <a:srgbClr val="D16349">
                    <a:lumMod val="50000"/>
                  </a:srgbClr>
                </a:solidFill>
                <a:effectLst>
                  <a:outerShdw blurRad="38100" dist="38100" dir="2700000" algn="tl">
                    <a:srgbClr val="000000">
                      <a:alpha val="43137"/>
                    </a:srgbClr>
                  </a:outerShdw>
                </a:effectLst>
                <a:cs typeface="PT Bold Heading" pitchFamily="2" charset="-78"/>
              </a:rPr>
              <a:t>مرجع نطاق الخلايا المحددة</a:t>
            </a:r>
            <a:endParaRPr lang="en-US" dirty="0"/>
          </a:p>
        </p:txBody>
      </p:sp>
      <p:sp>
        <p:nvSpPr>
          <p:cNvPr id="5" name="TextBox 4"/>
          <p:cNvSpPr txBox="1">
            <a:spLocks noChangeArrowheads="1"/>
          </p:cNvSpPr>
          <p:nvPr/>
        </p:nvSpPr>
        <p:spPr bwMode="auto">
          <a:xfrm>
            <a:off x="2047875" y="1412875"/>
            <a:ext cx="652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0" fontAlgn="base" hangingPunct="0">
              <a:spcBef>
                <a:spcPct val="0"/>
              </a:spcBef>
              <a:spcAft>
                <a:spcPct val="0"/>
              </a:spcAft>
            </a:pPr>
            <a:r>
              <a:rPr lang="en-US" altLang="en-US">
                <a:solidFill>
                  <a:prstClr val="black"/>
                </a:solidFill>
              </a:rPr>
              <a:t>B3</a:t>
            </a:r>
          </a:p>
        </p:txBody>
      </p:sp>
      <p:sp>
        <p:nvSpPr>
          <p:cNvPr id="37897" name="TextBox 5"/>
          <p:cNvSpPr txBox="1">
            <a:spLocks noChangeArrowheads="1"/>
          </p:cNvSpPr>
          <p:nvPr/>
        </p:nvSpPr>
        <p:spPr bwMode="auto">
          <a:xfrm>
            <a:off x="2484438" y="1412875"/>
            <a:ext cx="215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0" fontAlgn="base" hangingPunct="0">
              <a:spcBef>
                <a:spcPct val="0"/>
              </a:spcBef>
              <a:spcAft>
                <a:spcPct val="0"/>
              </a:spcAft>
            </a:pPr>
            <a:r>
              <a:rPr lang="en-US" altLang="en-US">
                <a:solidFill>
                  <a:prstClr val="black"/>
                </a:solidFill>
              </a:rPr>
              <a:t>:</a:t>
            </a:r>
          </a:p>
        </p:txBody>
      </p:sp>
      <p:sp>
        <p:nvSpPr>
          <p:cNvPr id="7" name="TextBox 6"/>
          <p:cNvSpPr txBox="1">
            <a:spLocks noChangeArrowheads="1"/>
          </p:cNvSpPr>
          <p:nvPr/>
        </p:nvSpPr>
        <p:spPr bwMode="auto">
          <a:xfrm>
            <a:off x="2700338" y="1412875"/>
            <a:ext cx="64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0" fontAlgn="base" hangingPunct="0">
              <a:spcBef>
                <a:spcPct val="0"/>
              </a:spcBef>
              <a:spcAft>
                <a:spcPct val="0"/>
              </a:spcAft>
            </a:pPr>
            <a:r>
              <a:rPr lang="en-US" altLang="en-US">
                <a:solidFill>
                  <a:prstClr val="black"/>
                </a:solidFill>
              </a:rPr>
              <a:t>D7</a:t>
            </a:r>
          </a:p>
        </p:txBody>
      </p:sp>
    </p:spTree>
    <p:extLst>
      <p:ext uri="{BB962C8B-B14F-4D97-AF65-F5344CB8AC3E}">
        <p14:creationId xmlns:p14="http://schemas.microsoft.com/office/powerpoint/2010/main" val="704000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6440"/>
                                        </p:tgtEl>
                                        <p:attrNameLst>
                                          <p:attrName>style.visibility</p:attrName>
                                        </p:attrNameLst>
                                      </p:cBhvr>
                                      <p:to>
                                        <p:strVal val="visible"/>
                                      </p:to>
                                    </p:set>
                                    <p:anim calcmode="lin" valueType="num">
                                      <p:cBhvr>
                                        <p:cTn id="7" dur="500" fill="hold"/>
                                        <p:tgtEl>
                                          <p:spTgt spid="146440"/>
                                        </p:tgtEl>
                                        <p:attrNameLst>
                                          <p:attrName>ppt_w</p:attrName>
                                        </p:attrNameLst>
                                      </p:cBhvr>
                                      <p:tavLst>
                                        <p:tav tm="0">
                                          <p:val>
                                            <p:fltVal val="0"/>
                                          </p:val>
                                        </p:tav>
                                        <p:tav tm="100000">
                                          <p:val>
                                            <p:strVal val="#ppt_w"/>
                                          </p:val>
                                        </p:tav>
                                      </p:tavLst>
                                    </p:anim>
                                    <p:anim calcmode="lin" valueType="num">
                                      <p:cBhvr>
                                        <p:cTn id="8" dur="500" fill="hold"/>
                                        <p:tgtEl>
                                          <p:spTgt spid="146440"/>
                                        </p:tgtEl>
                                        <p:attrNameLst>
                                          <p:attrName>ppt_h</p:attrName>
                                        </p:attrNameLst>
                                      </p:cBhvr>
                                      <p:tavLst>
                                        <p:tav tm="0">
                                          <p:val>
                                            <p:fltVal val="0"/>
                                          </p:val>
                                        </p:tav>
                                        <p:tav tm="100000">
                                          <p:val>
                                            <p:strVal val="#ppt_h"/>
                                          </p:val>
                                        </p:tav>
                                      </p:tavLst>
                                    </p:anim>
                                    <p:animEffect transition="in" filter="fade">
                                      <p:cBhvr>
                                        <p:cTn id="9" dur="500"/>
                                        <p:tgtEl>
                                          <p:spTgt spid="146440"/>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46441"/>
                                        </p:tgtEl>
                                        <p:attrNameLst>
                                          <p:attrName>style.visibility</p:attrName>
                                        </p:attrNameLst>
                                      </p:cBhvr>
                                      <p:to>
                                        <p:strVal val="visible"/>
                                      </p:to>
                                    </p:set>
                                    <p:anim calcmode="lin" valueType="num">
                                      <p:cBhvr>
                                        <p:cTn id="12" dur="500" fill="hold"/>
                                        <p:tgtEl>
                                          <p:spTgt spid="146441"/>
                                        </p:tgtEl>
                                        <p:attrNameLst>
                                          <p:attrName>ppt_w</p:attrName>
                                        </p:attrNameLst>
                                      </p:cBhvr>
                                      <p:tavLst>
                                        <p:tav tm="0">
                                          <p:val>
                                            <p:fltVal val="0"/>
                                          </p:val>
                                        </p:tav>
                                        <p:tav tm="100000">
                                          <p:val>
                                            <p:strVal val="#ppt_w"/>
                                          </p:val>
                                        </p:tav>
                                      </p:tavLst>
                                    </p:anim>
                                    <p:anim calcmode="lin" valueType="num">
                                      <p:cBhvr>
                                        <p:cTn id="13" dur="500" fill="hold"/>
                                        <p:tgtEl>
                                          <p:spTgt spid="146441"/>
                                        </p:tgtEl>
                                        <p:attrNameLst>
                                          <p:attrName>ppt_h</p:attrName>
                                        </p:attrNameLst>
                                      </p:cBhvr>
                                      <p:tavLst>
                                        <p:tav tm="0">
                                          <p:val>
                                            <p:fltVal val="0"/>
                                          </p:val>
                                        </p:tav>
                                        <p:tav tm="100000">
                                          <p:val>
                                            <p:strVal val="#ppt_h"/>
                                          </p:val>
                                        </p:tav>
                                      </p:tavLst>
                                    </p:anim>
                                    <p:animEffect transition="in" filter="fade">
                                      <p:cBhvr>
                                        <p:cTn id="14" dur="500"/>
                                        <p:tgtEl>
                                          <p:spTgt spid="14644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46440"/>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46441"/>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146442"/>
                                        </p:tgtEl>
                                        <p:attrNameLst>
                                          <p:attrName>style.visibility</p:attrName>
                                        </p:attrNameLst>
                                      </p:cBhvr>
                                      <p:to>
                                        <p:strVal val="visible"/>
                                      </p:to>
                                    </p:set>
                                    <p:anim calcmode="lin" valueType="num">
                                      <p:cBhvr>
                                        <p:cTn id="29" dur="500" fill="hold"/>
                                        <p:tgtEl>
                                          <p:spTgt spid="146442"/>
                                        </p:tgtEl>
                                        <p:attrNameLst>
                                          <p:attrName>ppt_w</p:attrName>
                                        </p:attrNameLst>
                                      </p:cBhvr>
                                      <p:tavLst>
                                        <p:tav tm="0">
                                          <p:val>
                                            <p:fltVal val="0"/>
                                          </p:val>
                                        </p:tav>
                                        <p:tav tm="100000">
                                          <p:val>
                                            <p:strVal val="#ppt_w"/>
                                          </p:val>
                                        </p:tav>
                                      </p:tavLst>
                                    </p:anim>
                                    <p:anim calcmode="lin" valueType="num">
                                      <p:cBhvr>
                                        <p:cTn id="30" dur="500" fill="hold"/>
                                        <p:tgtEl>
                                          <p:spTgt spid="146442"/>
                                        </p:tgtEl>
                                        <p:attrNameLst>
                                          <p:attrName>ppt_h</p:attrName>
                                        </p:attrNameLst>
                                      </p:cBhvr>
                                      <p:tavLst>
                                        <p:tav tm="0">
                                          <p:val>
                                            <p:fltVal val="0"/>
                                          </p:val>
                                        </p:tav>
                                        <p:tav tm="100000">
                                          <p:val>
                                            <p:strVal val="#ppt_h"/>
                                          </p:val>
                                        </p:tav>
                                      </p:tavLst>
                                    </p:anim>
                                    <p:animEffect transition="in" filter="fade">
                                      <p:cBhvr>
                                        <p:cTn id="31" dur="500"/>
                                        <p:tgtEl>
                                          <p:spTgt spid="146442"/>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146443"/>
                                        </p:tgtEl>
                                        <p:attrNameLst>
                                          <p:attrName>style.visibility</p:attrName>
                                        </p:attrNameLst>
                                      </p:cBhvr>
                                      <p:to>
                                        <p:strVal val="visible"/>
                                      </p:to>
                                    </p:set>
                                    <p:anim calcmode="lin" valueType="num">
                                      <p:cBhvr>
                                        <p:cTn id="34" dur="500" fill="hold"/>
                                        <p:tgtEl>
                                          <p:spTgt spid="146443"/>
                                        </p:tgtEl>
                                        <p:attrNameLst>
                                          <p:attrName>ppt_w</p:attrName>
                                        </p:attrNameLst>
                                      </p:cBhvr>
                                      <p:tavLst>
                                        <p:tav tm="0">
                                          <p:val>
                                            <p:fltVal val="0"/>
                                          </p:val>
                                        </p:tav>
                                        <p:tav tm="100000">
                                          <p:val>
                                            <p:strVal val="#ppt_w"/>
                                          </p:val>
                                        </p:tav>
                                      </p:tavLst>
                                    </p:anim>
                                    <p:anim calcmode="lin" valueType="num">
                                      <p:cBhvr>
                                        <p:cTn id="35" dur="500" fill="hold"/>
                                        <p:tgtEl>
                                          <p:spTgt spid="146443"/>
                                        </p:tgtEl>
                                        <p:attrNameLst>
                                          <p:attrName>ppt_h</p:attrName>
                                        </p:attrNameLst>
                                      </p:cBhvr>
                                      <p:tavLst>
                                        <p:tav tm="0">
                                          <p:val>
                                            <p:fltVal val="0"/>
                                          </p:val>
                                        </p:tav>
                                        <p:tav tm="100000">
                                          <p:val>
                                            <p:strVal val="#ppt_h"/>
                                          </p:val>
                                        </p:tav>
                                      </p:tavLst>
                                    </p:anim>
                                    <p:animEffect transition="in" filter="fade">
                                      <p:cBhvr>
                                        <p:cTn id="36" dur="500"/>
                                        <p:tgtEl>
                                          <p:spTgt spid="14644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0" grpId="0" animBg="1"/>
      <p:bldP spid="146440" grpId="1" animBg="1"/>
      <p:bldP spid="146441" grpId="0" animBg="1"/>
      <p:bldP spid="146441" grpId="1" animBg="1"/>
      <p:bldP spid="146442" grpId="0" animBg="1"/>
      <p:bldP spid="146443" grpId="0" animBg="1"/>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325563"/>
            <a:ext cx="7848600"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1" name="Rectangle 5"/>
          <p:cNvSpPr>
            <a:spLocks noChangeArrowheads="1"/>
          </p:cNvSpPr>
          <p:nvPr/>
        </p:nvSpPr>
        <p:spPr bwMode="auto">
          <a:xfrm>
            <a:off x="684213" y="2349500"/>
            <a:ext cx="5256212" cy="554038"/>
          </a:xfrm>
          <a:prstGeom prst="rect">
            <a:avLst/>
          </a:prstGeom>
          <a:solidFill>
            <a:schemeClr val="bg1"/>
          </a:solidFill>
          <a:ln w="9525">
            <a:noFill/>
            <a:miter lim="800000"/>
            <a:headEnd/>
            <a:tailEnd/>
          </a:ln>
          <a:effectLst/>
        </p:spPr>
        <p:txBody>
          <a:bodyPr wrap="none" anchor="ctr"/>
          <a:lstStyle/>
          <a:p>
            <a:pPr algn="l" rtl="0" eaLnBrk="0" fontAlgn="base" hangingPunct="0">
              <a:spcBef>
                <a:spcPct val="0"/>
              </a:spcBef>
              <a:spcAft>
                <a:spcPct val="0"/>
              </a:spcAft>
              <a:defRPr/>
            </a:pPr>
            <a:endParaRPr lang="ar-SA">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
        <p:nvSpPr>
          <p:cNvPr id="147462" name="Rectangle 6"/>
          <p:cNvSpPr>
            <a:spLocks noChangeArrowheads="1"/>
          </p:cNvSpPr>
          <p:nvPr/>
        </p:nvSpPr>
        <p:spPr bwMode="auto">
          <a:xfrm>
            <a:off x="684213" y="3105150"/>
            <a:ext cx="5256212" cy="684213"/>
          </a:xfrm>
          <a:prstGeom prst="rect">
            <a:avLst/>
          </a:prstGeom>
          <a:solidFill>
            <a:schemeClr val="bg1"/>
          </a:solidFill>
          <a:ln w="9525">
            <a:noFill/>
            <a:miter lim="800000"/>
            <a:headEnd/>
            <a:tailEnd/>
          </a:ln>
          <a:effectLst/>
        </p:spPr>
        <p:txBody>
          <a:bodyPr wrap="none" anchor="ctr"/>
          <a:lstStyle/>
          <a:p>
            <a:pPr algn="l" rtl="0" eaLnBrk="0" fontAlgn="base" hangingPunct="0">
              <a:spcBef>
                <a:spcPct val="0"/>
              </a:spcBef>
              <a:spcAft>
                <a:spcPct val="0"/>
              </a:spcAft>
              <a:defRPr/>
            </a:pPr>
            <a:endParaRPr lang="ar-SA">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
        <p:nvSpPr>
          <p:cNvPr id="147463" name="Rectangle 7"/>
          <p:cNvSpPr>
            <a:spLocks noChangeArrowheads="1"/>
          </p:cNvSpPr>
          <p:nvPr/>
        </p:nvSpPr>
        <p:spPr bwMode="auto">
          <a:xfrm>
            <a:off x="684213" y="3881438"/>
            <a:ext cx="5256212" cy="627062"/>
          </a:xfrm>
          <a:prstGeom prst="rect">
            <a:avLst/>
          </a:prstGeom>
          <a:solidFill>
            <a:schemeClr val="bg1"/>
          </a:solidFill>
          <a:ln w="9525">
            <a:noFill/>
            <a:miter lim="800000"/>
            <a:headEnd/>
            <a:tailEnd/>
          </a:ln>
          <a:effectLst/>
        </p:spPr>
        <p:txBody>
          <a:bodyPr wrap="none" anchor="ctr"/>
          <a:lstStyle/>
          <a:p>
            <a:pPr algn="l" rtl="0" eaLnBrk="0" fontAlgn="base" hangingPunct="0">
              <a:spcBef>
                <a:spcPct val="0"/>
              </a:spcBef>
              <a:spcAft>
                <a:spcPct val="0"/>
              </a:spcAft>
              <a:defRPr/>
            </a:pPr>
            <a:endParaRPr lang="ar-SA">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
        <p:nvSpPr>
          <p:cNvPr id="147464" name="Rectangle 8"/>
          <p:cNvSpPr>
            <a:spLocks noChangeArrowheads="1"/>
          </p:cNvSpPr>
          <p:nvPr/>
        </p:nvSpPr>
        <p:spPr bwMode="auto">
          <a:xfrm>
            <a:off x="684213" y="4725988"/>
            <a:ext cx="5256212" cy="574675"/>
          </a:xfrm>
          <a:prstGeom prst="rect">
            <a:avLst/>
          </a:prstGeom>
          <a:solidFill>
            <a:schemeClr val="bg1"/>
          </a:solidFill>
          <a:ln w="9525">
            <a:noFill/>
            <a:miter lim="800000"/>
            <a:headEnd/>
            <a:tailEnd/>
          </a:ln>
          <a:effectLst/>
        </p:spPr>
        <p:txBody>
          <a:bodyPr wrap="none" anchor="ctr"/>
          <a:lstStyle/>
          <a:p>
            <a:pPr algn="l" rtl="0" eaLnBrk="0" fontAlgn="base" hangingPunct="0">
              <a:spcBef>
                <a:spcPct val="0"/>
              </a:spcBef>
              <a:spcAft>
                <a:spcPct val="0"/>
              </a:spcAft>
              <a:defRPr/>
            </a:pPr>
            <a:endParaRPr lang="ar-SA">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
        <p:nvSpPr>
          <p:cNvPr id="147465" name="Rectangle 9"/>
          <p:cNvSpPr>
            <a:spLocks noChangeArrowheads="1"/>
          </p:cNvSpPr>
          <p:nvPr/>
        </p:nvSpPr>
        <p:spPr bwMode="auto">
          <a:xfrm>
            <a:off x="684213" y="5518150"/>
            <a:ext cx="5256212" cy="574675"/>
          </a:xfrm>
          <a:prstGeom prst="rect">
            <a:avLst/>
          </a:prstGeom>
          <a:solidFill>
            <a:schemeClr val="bg1"/>
          </a:solidFill>
          <a:ln w="9525">
            <a:noFill/>
            <a:miter lim="800000"/>
            <a:headEnd/>
            <a:tailEnd/>
          </a:ln>
          <a:effectLst/>
        </p:spPr>
        <p:txBody>
          <a:bodyPr wrap="none" anchor="ctr"/>
          <a:lstStyle/>
          <a:p>
            <a:pPr algn="l" rtl="0" eaLnBrk="0" fontAlgn="base" hangingPunct="0">
              <a:spcBef>
                <a:spcPct val="0"/>
              </a:spcBef>
              <a:spcAft>
                <a:spcPct val="0"/>
              </a:spcAft>
              <a:defRPr/>
            </a:pPr>
            <a:endParaRPr lang="ar-SA">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
        <p:nvSpPr>
          <p:cNvPr id="38920" name="Rectangle 10"/>
          <p:cNvSpPr>
            <a:spLocks noChangeArrowheads="1"/>
          </p:cNvSpPr>
          <p:nvPr/>
        </p:nvSpPr>
        <p:spPr bwMode="auto">
          <a:xfrm>
            <a:off x="6443663" y="3068638"/>
            <a:ext cx="1441450" cy="576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r>
              <a:rPr lang="en-GB" altLang="en-US" sz="3200">
                <a:solidFill>
                  <a:srgbClr val="0066CC"/>
                </a:solidFill>
                <a:latin typeface="Arial" pitchFamily="34" charset="0"/>
                <a:cs typeface="Arial" pitchFamily="34" charset="0"/>
              </a:rPr>
              <a:t>A</a:t>
            </a:r>
            <a:r>
              <a:rPr lang="ar-SA" altLang="en-US" sz="3200">
                <a:solidFill>
                  <a:srgbClr val="0066CC"/>
                </a:solidFill>
                <a:latin typeface="Arial" pitchFamily="34" charset="0"/>
                <a:cs typeface="Arial" pitchFamily="34" charset="0"/>
              </a:rPr>
              <a:t>10</a:t>
            </a:r>
            <a:r>
              <a:rPr lang="en-GB" altLang="en-US" sz="3200">
                <a:solidFill>
                  <a:srgbClr val="0066CC"/>
                </a:solidFill>
                <a:latin typeface="Arial" pitchFamily="34" charset="0"/>
                <a:cs typeface="Arial" pitchFamily="34" charset="0"/>
              </a:rPr>
              <a:t>:A20</a:t>
            </a:r>
          </a:p>
        </p:txBody>
      </p:sp>
      <p:sp>
        <p:nvSpPr>
          <p:cNvPr id="38921" name="Rectangle 11"/>
          <p:cNvSpPr>
            <a:spLocks noChangeArrowheads="1"/>
          </p:cNvSpPr>
          <p:nvPr/>
        </p:nvSpPr>
        <p:spPr bwMode="auto">
          <a:xfrm>
            <a:off x="6516688" y="3860800"/>
            <a:ext cx="1441450" cy="576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r>
              <a:rPr lang="en-GB" altLang="en-US" sz="3200">
                <a:solidFill>
                  <a:srgbClr val="0066CC"/>
                </a:solidFill>
                <a:latin typeface="Arial" pitchFamily="34" charset="0"/>
                <a:cs typeface="Arial" pitchFamily="34" charset="0"/>
              </a:rPr>
              <a:t>B15:E15</a:t>
            </a:r>
          </a:p>
        </p:txBody>
      </p:sp>
      <p:sp>
        <p:nvSpPr>
          <p:cNvPr id="3" name="Title 2"/>
          <p:cNvSpPr>
            <a:spLocks noGrp="1"/>
          </p:cNvSpPr>
          <p:nvPr>
            <p:ph type="title"/>
          </p:nvPr>
        </p:nvSpPr>
        <p:spPr/>
        <p:txBody>
          <a:bodyPr/>
          <a:lstStyle/>
          <a:p>
            <a:pPr>
              <a:defRPr/>
            </a:pPr>
            <a:r>
              <a:rPr lang="ar-SA" sz="3200" dirty="0" smtClean="0">
                <a:solidFill>
                  <a:srgbClr val="D16349">
                    <a:lumMod val="50000"/>
                  </a:srgbClr>
                </a:solidFill>
                <a:effectLst>
                  <a:outerShdw blurRad="38100" dist="38100" dir="2700000" algn="tl">
                    <a:srgbClr val="000000">
                      <a:alpha val="43137"/>
                    </a:srgbClr>
                  </a:outerShdw>
                </a:effectLst>
                <a:cs typeface="PT Bold Heading" pitchFamily="2" charset="-78"/>
              </a:rPr>
              <a:t>مرجع نطاق الخلايا المحددة</a:t>
            </a:r>
            <a:endParaRPr lang="en-US" dirty="0"/>
          </a:p>
        </p:txBody>
      </p:sp>
    </p:spTree>
    <p:extLst>
      <p:ext uri="{BB962C8B-B14F-4D97-AF65-F5344CB8AC3E}">
        <p14:creationId xmlns:p14="http://schemas.microsoft.com/office/powerpoint/2010/main" val="676699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147461"/>
                                        </p:tgtEl>
                                      </p:cBhvr>
                                    </p:animEffect>
                                    <p:set>
                                      <p:cBhvr>
                                        <p:cTn id="7" dur="1" fill="hold">
                                          <p:stCondLst>
                                            <p:cond delay="499"/>
                                          </p:stCondLst>
                                        </p:cTn>
                                        <p:tgtEl>
                                          <p:spTgt spid="147461"/>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0" nodeType="clickEffect">
                                  <p:stCondLst>
                                    <p:cond delay="0"/>
                                  </p:stCondLst>
                                  <p:childTnLst>
                                    <p:animEffect transition="out" filter="dissolve">
                                      <p:cBhvr>
                                        <p:cTn id="11" dur="500"/>
                                        <p:tgtEl>
                                          <p:spTgt spid="147462"/>
                                        </p:tgtEl>
                                      </p:cBhvr>
                                    </p:animEffect>
                                    <p:set>
                                      <p:cBhvr>
                                        <p:cTn id="12" dur="1" fill="hold">
                                          <p:stCondLst>
                                            <p:cond delay="499"/>
                                          </p:stCondLst>
                                        </p:cTn>
                                        <p:tgtEl>
                                          <p:spTgt spid="14746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xit" presetSubtype="0" fill="hold" grpId="0" nodeType="clickEffect">
                                  <p:stCondLst>
                                    <p:cond delay="0"/>
                                  </p:stCondLst>
                                  <p:childTnLst>
                                    <p:animEffect transition="out" filter="dissolve">
                                      <p:cBhvr>
                                        <p:cTn id="16" dur="500"/>
                                        <p:tgtEl>
                                          <p:spTgt spid="147463"/>
                                        </p:tgtEl>
                                      </p:cBhvr>
                                    </p:animEffect>
                                    <p:set>
                                      <p:cBhvr>
                                        <p:cTn id="17" dur="1" fill="hold">
                                          <p:stCondLst>
                                            <p:cond delay="499"/>
                                          </p:stCondLst>
                                        </p:cTn>
                                        <p:tgtEl>
                                          <p:spTgt spid="14746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xit" presetSubtype="0" fill="hold" grpId="0" nodeType="clickEffect">
                                  <p:stCondLst>
                                    <p:cond delay="0"/>
                                  </p:stCondLst>
                                  <p:childTnLst>
                                    <p:animEffect transition="out" filter="dissolve">
                                      <p:cBhvr>
                                        <p:cTn id="21" dur="500"/>
                                        <p:tgtEl>
                                          <p:spTgt spid="147464"/>
                                        </p:tgtEl>
                                      </p:cBhvr>
                                    </p:animEffect>
                                    <p:set>
                                      <p:cBhvr>
                                        <p:cTn id="22" dur="1" fill="hold">
                                          <p:stCondLst>
                                            <p:cond delay="499"/>
                                          </p:stCondLst>
                                        </p:cTn>
                                        <p:tgtEl>
                                          <p:spTgt spid="14746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xit" presetSubtype="0" fill="hold" grpId="0" nodeType="clickEffect">
                                  <p:stCondLst>
                                    <p:cond delay="0"/>
                                  </p:stCondLst>
                                  <p:childTnLst>
                                    <p:animEffect transition="out" filter="dissolve">
                                      <p:cBhvr>
                                        <p:cTn id="26" dur="500"/>
                                        <p:tgtEl>
                                          <p:spTgt spid="147465"/>
                                        </p:tgtEl>
                                      </p:cBhvr>
                                    </p:animEffect>
                                    <p:set>
                                      <p:cBhvr>
                                        <p:cTn id="27" dur="1" fill="hold">
                                          <p:stCondLst>
                                            <p:cond delay="499"/>
                                          </p:stCondLst>
                                        </p:cTn>
                                        <p:tgtEl>
                                          <p:spTgt spid="1474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1" grpId="0" animBg="1"/>
      <p:bldP spid="147462" grpId="0" animBg="1"/>
      <p:bldP spid="147463" grpId="0" animBg="1"/>
      <p:bldP spid="147464" grpId="0" animBg="1"/>
      <p:bldP spid="14746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2039938"/>
            <a:ext cx="634841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ar-SA" sz="3600" dirty="0" smtClean="0">
                <a:solidFill>
                  <a:srgbClr val="D16349">
                    <a:lumMod val="50000"/>
                  </a:srgbClr>
                </a:solidFill>
                <a:effectLst>
                  <a:outerShdw blurRad="38100" dist="38100" dir="2700000" algn="tl">
                    <a:srgbClr val="000000">
                      <a:alpha val="43137"/>
                    </a:srgbClr>
                  </a:outerShdw>
                </a:effectLst>
                <a:latin typeface="Arial" panose="020B0604020202020204" pitchFamily="34" charset="0"/>
                <a:cs typeface="PT Bold Heading" pitchFamily="2" charset="-78"/>
              </a:rPr>
              <a:t>تحديد عمود كامل</a:t>
            </a:r>
            <a:endParaRPr lang="en-US" dirty="0"/>
          </a:p>
        </p:txBody>
      </p:sp>
    </p:spTree>
    <p:extLst>
      <p:ext uri="{BB962C8B-B14F-4D97-AF65-F5344CB8AC3E}">
        <p14:creationId xmlns:p14="http://schemas.microsoft.com/office/powerpoint/2010/main" val="1313020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00" name="Picture 4"/>
          <p:cNvPicPr>
            <a:picLocks noChangeAspect="1" noChangeArrowheads="1"/>
          </p:cNvPicPr>
          <p:nvPr/>
        </p:nvPicPr>
        <p:blipFill>
          <a:blip r:embed="rId2">
            <a:extLst>
              <a:ext uri="{28A0092B-C50C-407E-A947-70E740481C1C}">
                <a14:useLocalDpi xmlns:a14="http://schemas.microsoft.com/office/drawing/2010/main" val="0"/>
              </a:ext>
            </a:extLst>
          </a:blip>
          <a:srcRect b="11127"/>
          <a:stretch>
            <a:fillRect/>
          </a:stretch>
        </p:blipFill>
        <p:spPr bwMode="auto">
          <a:xfrm>
            <a:off x="500063" y="2143125"/>
            <a:ext cx="7920037"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ar-SA" sz="4000" dirty="0" smtClean="0">
                <a:solidFill>
                  <a:srgbClr val="D16349">
                    <a:lumMod val="50000"/>
                  </a:srgbClr>
                </a:solidFill>
                <a:effectLst>
                  <a:outerShdw blurRad="38100" dist="38100" dir="2700000" algn="tl">
                    <a:srgbClr val="000000">
                      <a:alpha val="43137"/>
                    </a:srgbClr>
                  </a:outerShdw>
                </a:effectLst>
                <a:latin typeface="Arial" panose="020B0604020202020204" pitchFamily="34" charset="0"/>
                <a:cs typeface="PT Bold Heading" pitchFamily="2" charset="-78"/>
              </a:rPr>
              <a:t>تحديد صف كامل</a:t>
            </a:r>
            <a:endParaRPr lang="en-US" sz="4000" dirty="0"/>
          </a:p>
        </p:txBody>
      </p:sp>
    </p:spTree>
    <p:extLst>
      <p:ext uri="{BB962C8B-B14F-4D97-AF65-F5344CB8AC3E}">
        <p14:creationId xmlns:p14="http://schemas.microsoft.com/office/powerpoint/2010/main" val="874014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57700"/>
                                        </p:tgtEl>
                                        <p:attrNameLst>
                                          <p:attrName>style.visibility</p:attrName>
                                        </p:attrNameLst>
                                      </p:cBhvr>
                                      <p:to>
                                        <p:strVal val="visible"/>
                                      </p:to>
                                    </p:set>
                                    <p:animEffect transition="in" filter="dissolve">
                                      <p:cBhvr>
                                        <p:cTn id="7" dur="500"/>
                                        <p:tgtEl>
                                          <p:spTgt spid="15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body" idx="1"/>
          </p:nvPr>
        </p:nvSpPr>
        <p:spPr>
          <a:xfrm>
            <a:off x="457200" y="1500188"/>
            <a:ext cx="8229600" cy="5214937"/>
          </a:xfrm>
        </p:spPr>
        <p:txBody>
          <a:bodyPr/>
          <a:lstStyle/>
          <a:p>
            <a:r>
              <a:rPr lang="ar-SA" altLang="en-US" sz="2800" b="1" smtClean="0">
                <a:latin typeface="Arial" pitchFamily="34" charset="0"/>
                <a:cs typeface="Arial" pitchFamily="34" charset="0"/>
              </a:rPr>
              <a:t>فتح برنامج الجداول الالكترونية.</a:t>
            </a:r>
          </a:p>
          <a:p>
            <a:r>
              <a:rPr lang="ar-SA" altLang="en-US" sz="2800" b="1" smtClean="0">
                <a:latin typeface="Arial" pitchFamily="34" charset="0"/>
                <a:cs typeface="Arial" pitchFamily="34" charset="0"/>
              </a:rPr>
              <a:t>التعرف على واجهة البرنامج.</a:t>
            </a:r>
          </a:p>
          <a:p>
            <a:r>
              <a:rPr lang="ar-SA" altLang="en-US" sz="2800" b="1" smtClean="0">
                <a:latin typeface="Arial" pitchFamily="34" charset="0"/>
                <a:cs typeface="Arial" pitchFamily="34" charset="0"/>
              </a:rPr>
              <a:t>الفرق بين المصنف وورقة العمل.</a:t>
            </a:r>
          </a:p>
          <a:p>
            <a:r>
              <a:rPr lang="ar-SA" altLang="en-US" sz="2800" b="1" smtClean="0">
                <a:latin typeface="Arial" pitchFamily="34" charset="0"/>
                <a:cs typeface="Arial" pitchFamily="34" charset="0"/>
              </a:rPr>
              <a:t>إعادة تسمية ورقة العمل وحذفها.</a:t>
            </a:r>
          </a:p>
          <a:p>
            <a:r>
              <a:rPr lang="ar-SA" altLang="en-US" sz="2800" b="1" smtClean="0">
                <a:latin typeface="Arial" pitchFamily="34" charset="0"/>
                <a:cs typeface="Arial" pitchFamily="34" charset="0"/>
              </a:rPr>
              <a:t>تغيير عرض العمود وارتفاع الصف.</a:t>
            </a:r>
          </a:p>
          <a:p>
            <a:r>
              <a:rPr lang="ar-SA" altLang="en-US" sz="2800" b="1" smtClean="0">
                <a:latin typeface="Arial" pitchFamily="34" charset="0"/>
                <a:cs typeface="Arial" pitchFamily="34" charset="0"/>
              </a:rPr>
              <a:t>حفظ المصنف.</a:t>
            </a:r>
          </a:p>
          <a:p>
            <a:r>
              <a:rPr lang="ar-SA" altLang="en-US" sz="2800" b="1" smtClean="0">
                <a:latin typeface="Arial" pitchFamily="34" charset="0"/>
                <a:cs typeface="Arial" pitchFamily="34" charset="0"/>
              </a:rPr>
              <a:t>تحديد خلايا على ورقة العمل.</a:t>
            </a:r>
          </a:p>
          <a:p>
            <a:r>
              <a:rPr lang="ar-SA" altLang="en-US" sz="2800" b="1" smtClean="0">
                <a:latin typeface="Arial" pitchFamily="34" charset="0"/>
                <a:cs typeface="Arial" pitchFamily="34" charset="0"/>
              </a:rPr>
              <a:t>عمليات تنسيق الخلايا.</a:t>
            </a:r>
          </a:p>
          <a:p>
            <a:r>
              <a:rPr lang="ar-SA" altLang="en-US" sz="2800" b="1" smtClean="0">
                <a:latin typeface="Arial" pitchFamily="34" charset="0"/>
                <a:cs typeface="Arial" pitchFamily="34" charset="0"/>
              </a:rPr>
              <a:t>استخدام ميزة التعبئة التلقائية.</a:t>
            </a:r>
          </a:p>
          <a:p>
            <a:endParaRPr lang="ar-SA" altLang="en-US" sz="2800" b="1" smtClean="0">
              <a:solidFill>
                <a:srgbClr val="7030A0"/>
              </a:solidFill>
            </a:endParaRPr>
          </a:p>
        </p:txBody>
      </p:sp>
      <p:sp>
        <p:nvSpPr>
          <p:cNvPr id="2" name="Rectangle 1"/>
          <p:cNvSpPr/>
          <p:nvPr/>
        </p:nvSpPr>
        <p:spPr>
          <a:xfrm>
            <a:off x="3195638" y="260350"/>
            <a:ext cx="2752725" cy="854075"/>
          </a:xfrm>
          <a:prstGeom prst="rect">
            <a:avLst/>
          </a:prstGeom>
        </p:spPr>
        <p:txBody>
          <a:bodyPr wrap="none">
            <a:spAutoFit/>
          </a:bodyPr>
          <a:lstStyle/>
          <a:p>
            <a:pPr algn="ctr">
              <a:spcBef>
                <a:spcPct val="20000"/>
              </a:spcBef>
              <a:buClr>
                <a:srgbClr val="D16349"/>
              </a:buClr>
              <a:buSzPct val="85000"/>
              <a:defRPr/>
            </a:pPr>
            <a:r>
              <a:rPr lang="ar-SA" sz="4950" dirty="0">
                <a:solidFill>
                  <a:srgbClr val="D16349">
                    <a:lumMod val="50000"/>
                  </a:srgbClr>
                </a:solidFill>
                <a:effectLst>
                  <a:outerShdw blurRad="38100" dist="38100" dir="2700000" algn="tl">
                    <a:srgbClr val="000000">
                      <a:alpha val="43137"/>
                    </a:srgbClr>
                  </a:outerShdw>
                </a:effectLst>
                <a:cs typeface="PT Bold Heading" pitchFamily="2" charset="-78"/>
              </a:rPr>
              <a:t>أهداف المحاضرة </a:t>
            </a:r>
          </a:p>
        </p:txBody>
      </p:sp>
    </p:spTree>
    <p:extLst>
      <p:ext uri="{BB962C8B-B14F-4D97-AF65-F5344CB8AC3E}">
        <p14:creationId xmlns:p14="http://schemas.microsoft.com/office/powerpoint/2010/main" val="580667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0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806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806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806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806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806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8066">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8066">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806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ar-SA" sz="4000" dirty="0" smtClean="0">
                <a:solidFill>
                  <a:srgbClr val="D16349">
                    <a:lumMod val="50000"/>
                  </a:srgbClr>
                </a:solidFill>
                <a:effectLst>
                  <a:outerShdw blurRad="38100" dist="38100" dir="2700000" algn="tl">
                    <a:srgbClr val="000000">
                      <a:alpha val="43137"/>
                    </a:srgbClr>
                  </a:outerShdw>
                </a:effectLst>
                <a:latin typeface="Arial" panose="020B0604020202020204" pitchFamily="34" charset="0"/>
                <a:cs typeface="PT Bold Heading" pitchFamily="2" charset="-78"/>
              </a:rPr>
              <a:t>تحديد كل الخلايا</a:t>
            </a:r>
            <a:endParaRPr lang="en-US" sz="40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857375"/>
            <a:ext cx="8010525"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314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ar-SA" sz="3600" dirty="0" smtClean="0">
                <a:solidFill>
                  <a:srgbClr val="D16349">
                    <a:lumMod val="50000"/>
                  </a:srgbClr>
                </a:solidFill>
                <a:effectLst>
                  <a:outerShdw blurRad="38100" dist="38100" dir="2700000" algn="tl">
                    <a:srgbClr val="000000">
                      <a:alpha val="43137"/>
                    </a:srgbClr>
                  </a:outerShdw>
                </a:effectLst>
                <a:latin typeface="Arial" panose="020B0604020202020204" pitchFamily="34" charset="0"/>
                <a:cs typeface="PT Bold Heading" pitchFamily="2" charset="-78"/>
              </a:rPr>
              <a:t>الضبط التلقائي لحجم الأعمدة</a:t>
            </a:r>
            <a:endParaRPr lang="en-US" sz="3600" dirty="0">
              <a:solidFill>
                <a:srgbClr val="D16349">
                  <a:lumMod val="50000"/>
                </a:srgbClr>
              </a:solidFill>
              <a:effectLst>
                <a:outerShdw blurRad="38100" dist="38100" dir="2700000" algn="tl">
                  <a:srgbClr val="000000">
                    <a:alpha val="43137"/>
                  </a:srgbClr>
                </a:outerShdw>
              </a:effectLst>
              <a:latin typeface="Arial" panose="020B0604020202020204" pitchFamily="34" charset="0"/>
              <a:cs typeface="PT Bold Heading" pitchFamily="2" charset="-78"/>
            </a:endParaRPr>
          </a:p>
        </p:txBody>
      </p:sp>
      <p:pic>
        <p:nvPicPr>
          <p:cNvPr id="43011" name="Picture 7"/>
          <p:cNvPicPr>
            <a:picLocks noChangeAspect="1" noChangeArrowheads="1"/>
          </p:cNvPicPr>
          <p:nvPr/>
        </p:nvPicPr>
        <p:blipFill>
          <a:blip r:embed="rId2">
            <a:extLst>
              <a:ext uri="{28A0092B-C50C-407E-A947-70E740481C1C}">
                <a14:useLocalDpi xmlns:a14="http://schemas.microsoft.com/office/drawing/2010/main" val="0"/>
              </a:ext>
            </a:extLst>
          </a:blip>
          <a:srcRect l="8154" t="10468" r="16995" b="43219"/>
          <a:stretch>
            <a:fillRect/>
          </a:stretch>
        </p:blipFill>
        <p:spPr bwMode="auto">
          <a:xfrm>
            <a:off x="388938" y="1700213"/>
            <a:ext cx="8447087" cy="4214812"/>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2100163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620713" y="1439863"/>
            <a:ext cx="8229600" cy="1511300"/>
          </a:xfrm>
          <a:prstGeom prst="rect">
            <a:avLst/>
          </a:prstGeom>
        </p:spPr>
        <p:txBody>
          <a:bodyPr>
            <a:normAutofit/>
          </a:bodyPr>
          <a:lstStyle>
            <a:lvl1pPr marL="273050" indent="-273050" algn="r" rtl="1"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r" rtl="1"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r" rtl="1"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r" rtl="1"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r" rtl="1"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just" fontAlgn="auto">
              <a:lnSpc>
                <a:spcPct val="110000"/>
              </a:lnSpc>
              <a:spcAft>
                <a:spcPts val="0"/>
              </a:spcAft>
              <a:buClr>
                <a:srgbClr val="D16349"/>
              </a:buClr>
              <a:buFont typeface="Wingdings 2"/>
              <a:buNone/>
              <a:defRPr/>
            </a:pPr>
            <a:r>
              <a:rPr lang="ar-SA" sz="2400" b="1" dirty="0">
                <a:solidFill>
                  <a:prstClr val="black"/>
                </a:solidFill>
                <a:latin typeface="Arial" panose="020B0604020202020204" pitchFamily="34" charset="0"/>
                <a:cs typeface="Arial" panose="020B0604020202020204" pitchFamily="34" charset="0"/>
              </a:rPr>
              <a:t>لتغيير حجم العمود،  يتم وضع مؤشر الفارة على الخط الفاصل بين أحرف الأعمدة في أعلى العمود المطلوب تغيير عرضه . حيث يتحول المؤشر إلى خط عمودي له سهمين افقيين ويتم سحب الخط الفاصل لزيادة عرض العمود.</a:t>
            </a:r>
            <a:endParaRPr lang="en-US" sz="2400" b="1" dirty="0">
              <a:solidFill>
                <a:prstClr val="black"/>
              </a:solidFill>
              <a:latin typeface="Arial" panose="020B0604020202020204" pitchFamily="34" charset="0"/>
              <a:cs typeface="Arial" panose="020B0604020202020204" pitchFamily="34" charset="0"/>
            </a:endParaRPr>
          </a:p>
          <a:p>
            <a:pPr marL="365760" indent="-283464" fontAlgn="auto">
              <a:spcAft>
                <a:spcPts val="0"/>
              </a:spcAft>
              <a:buClr>
                <a:srgbClr val="D16349"/>
              </a:buClr>
              <a:buFont typeface="Wingdings 2"/>
              <a:buNone/>
              <a:defRPr/>
            </a:pPr>
            <a:endParaRPr lang="en-US" sz="2800" dirty="0">
              <a:solidFill>
                <a:prstClr val="black"/>
              </a:solidFill>
            </a:endParaRPr>
          </a:p>
        </p:txBody>
      </p:sp>
      <p:graphicFrame>
        <p:nvGraphicFramePr>
          <p:cNvPr id="8" name="Group 11"/>
          <p:cNvGraphicFramePr>
            <a:graphicFrameLocks/>
          </p:cNvGraphicFramePr>
          <p:nvPr/>
        </p:nvGraphicFramePr>
        <p:xfrm>
          <a:off x="315913" y="404813"/>
          <a:ext cx="8534400" cy="720725"/>
        </p:xfrm>
        <a:graphic>
          <a:graphicData uri="http://schemas.openxmlformats.org/drawingml/2006/table">
            <a:tbl>
              <a:tblPr/>
              <a:tblGrid>
                <a:gridCol w="8534400"/>
              </a:tblGrid>
              <a:tr h="720725">
                <a:tc>
                  <a:txBody>
                    <a:bodyPr/>
                    <a:lstStyle/>
                    <a:p>
                      <a:pPr marL="365760" indent="-283464" algn="ctr" rtl="0" eaLnBrk="0" fontAlgn="base" hangingPunct="0">
                        <a:spcBef>
                          <a:spcPct val="0"/>
                        </a:spcBef>
                        <a:spcAft>
                          <a:spcPct val="0"/>
                        </a:spcAft>
                        <a:buFont typeface="Wingdings 2"/>
                        <a:buNone/>
                        <a:defRPr/>
                      </a:pPr>
                      <a:r>
                        <a:rPr lang="ar-SA" sz="3600" kern="1200" dirty="0" smtClean="0">
                          <a:solidFill>
                            <a:srgbClr val="D16349">
                              <a:lumMod val="50000"/>
                            </a:srgbClr>
                          </a:solidFill>
                          <a:effectLst>
                            <a:outerShdw blurRad="38100" dist="38100" dir="2700000" algn="tl">
                              <a:srgbClr val="000000">
                                <a:alpha val="43137"/>
                              </a:srgbClr>
                            </a:outerShdw>
                          </a:effectLst>
                          <a:latin typeface="Arial" panose="020B0604020202020204" pitchFamily="34" charset="0"/>
                          <a:ea typeface="+mn-ea"/>
                          <a:cs typeface="PT Bold Heading" pitchFamily="2" charset="-78"/>
                        </a:rPr>
                        <a:t>تغيير حجم الصفوف أو الأعمدة </a:t>
                      </a:r>
                      <a:endParaRPr lang="ar-JO" sz="3600" kern="1200" dirty="0" smtClean="0">
                        <a:solidFill>
                          <a:srgbClr val="D16349">
                            <a:lumMod val="50000"/>
                          </a:srgbClr>
                        </a:solidFill>
                        <a:effectLst>
                          <a:outerShdw blurRad="38100" dist="38100" dir="2700000" algn="tl">
                            <a:srgbClr val="000000">
                              <a:alpha val="43137"/>
                            </a:srgbClr>
                          </a:outerShdw>
                        </a:effectLst>
                        <a:latin typeface="Arial" panose="020B0604020202020204" pitchFamily="34" charset="0"/>
                        <a:ea typeface="+mn-ea"/>
                        <a:cs typeface="PT Bold Heading" pitchFamily="2" charset="-78"/>
                      </a:endParaRPr>
                    </a:p>
                  </a:txBody>
                  <a:tcPr marT="45821" marB="45821" anchor="ctr" horzOverflow="overflow">
                    <a:lnL cap="flat">
                      <a:noFill/>
                    </a:lnL>
                    <a:lnR cap="flat">
                      <a:noFill/>
                    </a:lnR>
                    <a:lnT cap="flat">
                      <a:noFill/>
                    </a:lnT>
                    <a:lnB cap="flat">
                      <a:noFill/>
                    </a:lnB>
                    <a:lnTlToBr>
                      <a:noFill/>
                    </a:lnTlToBr>
                    <a:lnBlToTr>
                      <a:noFill/>
                    </a:lnBlToTr>
                    <a:noFill/>
                  </a:tcPr>
                </a:tc>
              </a:tr>
            </a:tbl>
          </a:graphicData>
        </a:graphic>
      </p:graphicFrame>
      <p:grpSp>
        <p:nvGrpSpPr>
          <p:cNvPr id="10" name="مجموعة 12"/>
          <p:cNvGrpSpPr>
            <a:grpSpLocks/>
          </p:cNvGrpSpPr>
          <p:nvPr/>
        </p:nvGrpSpPr>
        <p:grpSpPr bwMode="auto">
          <a:xfrm>
            <a:off x="4687888" y="3213100"/>
            <a:ext cx="3571875" cy="2519363"/>
            <a:chOff x="1000100" y="2143116"/>
            <a:chExt cx="7429552" cy="3786213"/>
          </a:xfrm>
        </p:grpSpPr>
        <p:pic>
          <p:nvPicPr>
            <p:cNvPr id="440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00" y="2143116"/>
              <a:ext cx="7429552" cy="3786213"/>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4042" name="Rectangle 7"/>
            <p:cNvSpPr>
              <a:spLocks noChangeArrowheads="1"/>
            </p:cNvSpPr>
            <p:nvPr/>
          </p:nvSpPr>
          <p:spPr bwMode="auto">
            <a:xfrm>
              <a:off x="1000100" y="2928934"/>
              <a:ext cx="7358114" cy="1143008"/>
            </a:xfrm>
            <a:prstGeom prst="rect">
              <a:avLst/>
            </a:prstGeom>
            <a:noFill/>
            <a:ln w="28575">
              <a:solidFill>
                <a:srgbClr val="E4574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rtl="0" fontAlgn="base">
                <a:spcBef>
                  <a:spcPct val="0"/>
                </a:spcBef>
                <a:spcAft>
                  <a:spcPct val="0"/>
                </a:spcAft>
              </a:pPr>
              <a:endParaRPr lang="ar-SA" altLang="en-US" sz="7200" b="1">
                <a:solidFill>
                  <a:srgbClr val="FF4B94"/>
                </a:solidFill>
                <a:latin typeface="Arial" pitchFamily="34" charset="0"/>
                <a:cs typeface="Arial" pitchFamily="34" charset="0"/>
              </a:endParaRPr>
            </a:p>
          </p:txBody>
        </p:sp>
      </p:grpSp>
      <p:grpSp>
        <p:nvGrpSpPr>
          <p:cNvPr id="13" name="مجموعة 26"/>
          <p:cNvGrpSpPr>
            <a:grpSpLocks/>
          </p:cNvGrpSpPr>
          <p:nvPr/>
        </p:nvGrpSpPr>
        <p:grpSpPr bwMode="auto">
          <a:xfrm>
            <a:off x="395288" y="3213100"/>
            <a:ext cx="4032250" cy="2519363"/>
            <a:chOff x="1000100" y="2428868"/>
            <a:chExt cx="7429552" cy="3643338"/>
          </a:xfrm>
        </p:grpSpPr>
        <p:pic>
          <p:nvPicPr>
            <p:cNvPr id="4403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00" y="2428868"/>
              <a:ext cx="7429552" cy="3643338"/>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4040" name="Rectangle 7"/>
            <p:cNvSpPr>
              <a:spLocks noChangeArrowheads="1"/>
            </p:cNvSpPr>
            <p:nvPr/>
          </p:nvSpPr>
          <p:spPr bwMode="auto">
            <a:xfrm>
              <a:off x="4500562" y="2500306"/>
              <a:ext cx="2286015" cy="3571900"/>
            </a:xfrm>
            <a:prstGeom prst="rect">
              <a:avLst/>
            </a:prstGeom>
            <a:noFill/>
            <a:ln w="28575">
              <a:solidFill>
                <a:srgbClr val="E4574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rtl="0" fontAlgn="base">
                <a:spcBef>
                  <a:spcPct val="0"/>
                </a:spcBef>
                <a:spcAft>
                  <a:spcPct val="0"/>
                </a:spcAft>
              </a:pPr>
              <a:endParaRPr lang="ar-SA" altLang="en-US" sz="7200" b="1">
                <a:solidFill>
                  <a:srgbClr val="FF4B94"/>
                </a:solidFill>
                <a:latin typeface="Arial" pitchFamily="34" charset="0"/>
                <a:cs typeface="Arial" pitchFamily="34" charset="0"/>
              </a:endParaRPr>
            </a:p>
          </p:txBody>
        </p:sp>
      </p:grpSp>
    </p:spTree>
    <p:extLst>
      <p:ext uri="{BB962C8B-B14F-4D97-AF65-F5344CB8AC3E}">
        <p14:creationId xmlns:p14="http://schemas.microsoft.com/office/powerpoint/2010/main" val="84389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8313" y="1279525"/>
            <a:ext cx="8445500" cy="935038"/>
          </a:xfrm>
        </p:spPr>
        <p:txBody>
          <a:bodyPr>
            <a:normAutofit fontScale="85000" lnSpcReduction="20000"/>
          </a:bodyPr>
          <a:lstStyle/>
          <a:p>
            <a:pPr marL="0" indent="0" fontAlgn="auto">
              <a:lnSpc>
                <a:spcPct val="150000"/>
              </a:lnSpc>
              <a:spcAft>
                <a:spcPts val="0"/>
              </a:spcAft>
              <a:buFont typeface="Wingdings 2"/>
              <a:buNone/>
              <a:defRPr/>
            </a:pPr>
            <a:r>
              <a:rPr lang="ar-SA" sz="2400" b="1" dirty="0">
                <a:latin typeface="Arial" panose="020B0604020202020204" pitchFamily="34" charset="0"/>
                <a:cs typeface="Arial" panose="020B0604020202020204" pitchFamily="34" charset="0"/>
              </a:rPr>
              <a:t>لإدخال البيانات في ورقة العمل يتم النقر بالفارة داخل الخلية المطلوب تحرير البيانات فيها وسوف تظهر محتويات الخلية النشطة على شريط الصيغة</a:t>
            </a:r>
            <a:endParaRPr lang="en-US" sz="2400" b="1" dirty="0">
              <a:latin typeface="Arial" panose="020B0604020202020204" pitchFamily="34" charset="0"/>
              <a:cs typeface="Arial" panose="020B0604020202020204" pitchFamily="34" charset="0"/>
            </a:endParaRPr>
          </a:p>
        </p:txBody>
      </p:sp>
      <p:graphicFrame>
        <p:nvGraphicFramePr>
          <p:cNvPr id="4" name="Group 11"/>
          <p:cNvGraphicFramePr>
            <a:graphicFrameLocks/>
          </p:cNvGraphicFramePr>
          <p:nvPr/>
        </p:nvGraphicFramePr>
        <p:xfrm>
          <a:off x="88900" y="55563"/>
          <a:ext cx="8534400" cy="914444"/>
        </p:xfrm>
        <a:graphic>
          <a:graphicData uri="http://schemas.openxmlformats.org/drawingml/2006/table">
            <a:tbl>
              <a:tblPr/>
              <a:tblGrid>
                <a:gridCol w="8534400"/>
              </a:tblGrid>
              <a:tr h="91440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i="1" kern="1200" dirty="0" smtClean="0">
                          <a:solidFill>
                            <a:schemeClr val="tx1"/>
                          </a:solidFill>
                          <a:latin typeface="+mn-lt"/>
                          <a:ea typeface="+mn-ea"/>
                          <a:cs typeface="+mn-cs"/>
                        </a:rPr>
                        <a:t/>
                      </a:r>
                      <a:br>
                        <a:rPr lang="ar-SA" sz="1800" b="1" i="1" kern="1200" dirty="0" smtClean="0">
                          <a:solidFill>
                            <a:schemeClr val="tx1"/>
                          </a:solidFill>
                          <a:latin typeface="+mn-lt"/>
                          <a:ea typeface="+mn-ea"/>
                          <a:cs typeface="+mn-cs"/>
                        </a:rPr>
                      </a:br>
                      <a:r>
                        <a:rPr kumimoji="0" lang="ar-SA" sz="3600" kern="1200" dirty="0" smtClean="0">
                          <a:solidFill>
                            <a:srgbClr val="D16349">
                              <a:lumMod val="50000"/>
                            </a:srgbClr>
                          </a:solidFill>
                          <a:effectLst>
                            <a:outerShdw blurRad="38100" dist="38100" dir="2700000" algn="tl">
                              <a:srgbClr val="000000">
                                <a:alpha val="43137"/>
                              </a:srgbClr>
                            </a:outerShdw>
                          </a:effectLst>
                          <a:latin typeface="Arial" panose="020B0604020202020204" pitchFamily="34" charset="0"/>
                          <a:ea typeface="+mn-ea"/>
                          <a:cs typeface="PT Bold Heading" pitchFamily="2" charset="-78"/>
                        </a:rPr>
                        <a:t>إدخال البيانات في إكسل</a:t>
                      </a:r>
                      <a:endParaRPr kumimoji="0" lang="en-US" sz="3600" kern="1200" dirty="0">
                        <a:solidFill>
                          <a:srgbClr val="D16349">
                            <a:lumMod val="50000"/>
                          </a:srgbClr>
                        </a:solidFill>
                        <a:effectLst>
                          <a:outerShdw blurRad="38100" dist="38100" dir="2700000" algn="tl">
                            <a:srgbClr val="000000">
                              <a:alpha val="43137"/>
                            </a:srgbClr>
                          </a:outerShdw>
                        </a:effectLst>
                        <a:latin typeface="Arial" panose="020B0604020202020204" pitchFamily="34" charset="0"/>
                        <a:ea typeface="+mn-ea"/>
                        <a:cs typeface="PT Bold Heading" pitchFamily="2" charset="-78"/>
                      </a:endParaRPr>
                    </a:p>
                  </a:txBody>
                  <a:tcPr marT="45742" marB="45742" anchor="ctr" horzOverflow="overflow">
                    <a:lnL cap="flat">
                      <a:noFill/>
                    </a:lnL>
                    <a:lnR cap="flat">
                      <a:noFill/>
                    </a:lnR>
                    <a:lnT cap="flat">
                      <a:noFill/>
                    </a:lnT>
                    <a:lnB cap="flat">
                      <a:noFill/>
                    </a:lnB>
                    <a:lnTlToBr>
                      <a:noFill/>
                    </a:lnTlToBr>
                    <a:lnBlToTr>
                      <a:noFill/>
                    </a:lnBlToTr>
                    <a:noFill/>
                  </a:tcPr>
                </a:tc>
              </a:tr>
            </a:tbl>
          </a:graphicData>
        </a:graphic>
      </p:graphicFrame>
      <p:pic>
        <p:nvPicPr>
          <p:cNvPr id="450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492375"/>
            <a:ext cx="6794500"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2" name="مربع نص 1"/>
          <p:cNvSpPr txBox="1">
            <a:spLocks noChangeArrowheads="1"/>
          </p:cNvSpPr>
          <p:nvPr/>
        </p:nvSpPr>
        <p:spPr bwMode="auto">
          <a:xfrm>
            <a:off x="2339975" y="5084763"/>
            <a:ext cx="1439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0" fontAlgn="base" hangingPunct="0">
              <a:spcBef>
                <a:spcPct val="0"/>
              </a:spcBef>
              <a:spcAft>
                <a:spcPct val="0"/>
              </a:spcAft>
            </a:pPr>
            <a:r>
              <a:rPr lang="ar-SA" altLang="en-US" sz="1600" b="1">
                <a:solidFill>
                  <a:srgbClr val="FF0000"/>
                </a:solidFill>
              </a:rPr>
              <a:t>شريط الصيغة</a:t>
            </a:r>
          </a:p>
        </p:txBody>
      </p:sp>
      <p:cxnSp>
        <p:nvCxnSpPr>
          <p:cNvPr id="6" name="رابط كسهم مستقيم 5"/>
          <p:cNvCxnSpPr/>
          <p:nvPr/>
        </p:nvCxnSpPr>
        <p:spPr>
          <a:xfrm flipV="1">
            <a:off x="3348038" y="3860800"/>
            <a:ext cx="1008062" cy="1223963"/>
          </a:xfrm>
          <a:prstGeom prst="straightConnector1">
            <a:avLst/>
          </a:prstGeom>
          <a:ln w="22225" cmpd="sng">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16157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1"/>
          <p:cNvGraphicFramePr>
            <a:graphicFrameLocks/>
          </p:cNvGraphicFramePr>
          <p:nvPr/>
        </p:nvGraphicFramePr>
        <p:xfrm>
          <a:off x="88900" y="55563"/>
          <a:ext cx="8534400" cy="914444"/>
        </p:xfrm>
        <a:graphic>
          <a:graphicData uri="http://schemas.openxmlformats.org/drawingml/2006/table">
            <a:tbl>
              <a:tblPr/>
              <a:tblGrid>
                <a:gridCol w="8534400"/>
              </a:tblGrid>
              <a:tr h="91440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i="1" kern="1200" dirty="0" smtClean="0">
                          <a:solidFill>
                            <a:schemeClr val="tx1"/>
                          </a:solidFill>
                          <a:latin typeface="+mn-lt"/>
                          <a:ea typeface="+mn-ea"/>
                          <a:cs typeface="+mn-cs"/>
                        </a:rPr>
                        <a:t/>
                      </a:r>
                      <a:br>
                        <a:rPr lang="ar-SA" sz="1800" b="1" i="1" kern="1200" dirty="0" smtClean="0">
                          <a:solidFill>
                            <a:schemeClr val="tx1"/>
                          </a:solidFill>
                          <a:latin typeface="+mn-lt"/>
                          <a:ea typeface="+mn-ea"/>
                          <a:cs typeface="+mn-cs"/>
                        </a:rPr>
                      </a:br>
                      <a:r>
                        <a:rPr kumimoji="0" lang="ar-SA" sz="3600" kern="1200" dirty="0" smtClean="0">
                          <a:solidFill>
                            <a:srgbClr val="D16349">
                              <a:lumMod val="50000"/>
                            </a:srgbClr>
                          </a:solidFill>
                          <a:effectLst>
                            <a:outerShdw blurRad="38100" dist="38100" dir="2700000" algn="tl">
                              <a:srgbClr val="000000">
                                <a:alpha val="43137"/>
                              </a:srgbClr>
                            </a:outerShdw>
                          </a:effectLst>
                          <a:latin typeface="Arial" panose="020B0604020202020204" pitchFamily="34" charset="0"/>
                          <a:ea typeface="+mn-ea"/>
                          <a:cs typeface="PT Bold Heading" pitchFamily="2" charset="-78"/>
                        </a:rPr>
                        <a:t>حذف البيانات في إكسل</a:t>
                      </a:r>
                      <a:endParaRPr kumimoji="0" lang="en-US" sz="3600" kern="1200" dirty="0">
                        <a:solidFill>
                          <a:srgbClr val="D16349">
                            <a:lumMod val="50000"/>
                          </a:srgbClr>
                        </a:solidFill>
                        <a:effectLst>
                          <a:outerShdw blurRad="38100" dist="38100" dir="2700000" algn="tl">
                            <a:srgbClr val="000000">
                              <a:alpha val="43137"/>
                            </a:srgbClr>
                          </a:outerShdw>
                        </a:effectLst>
                        <a:latin typeface="Arial" panose="020B0604020202020204" pitchFamily="34" charset="0"/>
                        <a:ea typeface="+mn-ea"/>
                        <a:cs typeface="PT Bold Heading" pitchFamily="2" charset="-78"/>
                      </a:endParaRPr>
                    </a:p>
                  </a:txBody>
                  <a:tcPr marT="45742" marB="45742" anchor="ctr" horzOverflow="overflow">
                    <a:lnL cap="flat">
                      <a:noFill/>
                    </a:lnL>
                    <a:lnR cap="flat">
                      <a:noFill/>
                    </a:lnR>
                    <a:lnT cap="flat">
                      <a:noFill/>
                    </a:lnT>
                    <a:lnB cap="flat">
                      <a:noFill/>
                    </a:lnB>
                    <a:lnTlToBr>
                      <a:noFill/>
                    </a:lnTlToBr>
                    <a:lnBlToTr>
                      <a:noFill/>
                    </a:lnBlToTr>
                    <a:noFill/>
                  </a:tcPr>
                </a:tc>
              </a:tr>
            </a:tbl>
          </a:graphicData>
        </a:graphic>
      </p:graphicFrame>
      <p:sp>
        <p:nvSpPr>
          <p:cNvPr id="46084" name="Content Placeholder 2"/>
          <p:cNvSpPr txBox="1">
            <a:spLocks/>
          </p:cNvSpPr>
          <p:nvPr/>
        </p:nvSpPr>
        <p:spPr bwMode="auto">
          <a:xfrm>
            <a:off x="390525" y="1557338"/>
            <a:ext cx="82296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Georgia" pitchFamily="18" charset="0"/>
                <a:cs typeface="Times New Roman" pitchFamily="18" charset="0"/>
              </a:defRPr>
            </a:lvl1pPr>
            <a:lvl2pPr>
              <a:defRPr sz="2200">
                <a:solidFill>
                  <a:schemeClr val="tx2"/>
                </a:solidFill>
                <a:latin typeface="Georgia" pitchFamily="18" charset="0"/>
                <a:cs typeface="Times New Roman" pitchFamily="18" charset="0"/>
              </a:defRPr>
            </a:lvl2pPr>
            <a:lvl3pPr>
              <a:defRPr sz="2000">
                <a:solidFill>
                  <a:schemeClr val="tx1"/>
                </a:solidFill>
                <a:latin typeface="Georgia" pitchFamily="18" charset="0"/>
                <a:cs typeface="Times New Roman" pitchFamily="18" charset="0"/>
              </a:defRPr>
            </a:lvl3pPr>
            <a:lvl4pPr>
              <a:defRPr sz="2000">
                <a:solidFill>
                  <a:schemeClr val="tx2"/>
                </a:solidFill>
                <a:latin typeface="Georgia" pitchFamily="18" charset="0"/>
                <a:cs typeface="Times New Roman" pitchFamily="18" charset="0"/>
              </a:defRPr>
            </a:lvl4pPr>
            <a:lvl5pPr>
              <a:defRPr>
                <a:solidFill>
                  <a:schemeClr val="tx1"/>
                </a:solidFill>
                <a:latin typeface="Georgia" pitchFamily="18" charset="0"/>
                <a:cs typeface="Times New Roman" pitchFamily="18" charset="0"/>
              </a:defRPr>
            </a:lvl5pPr>
            <a:lvl6pPr marL="1828800" indent="-228600" eaLnBrk="0" fontAlgn="base" hangingPunct="0">
              <a:spcAft>
                <a:spcPct val="0"/>
              </a:spcAft>
              <a:buClr>
                <a:srgbClr val="8FB08C"/>
              </a:buClr>
              <a:buChar char="•"/>
              <a:defRPr>
                <a:solidFill>
                  <a:schemeClr val="tx1"/>
                </a:solidFill>
                <a:latin typeface="Georgia" pitchFamily="18" charset="0"/>
                <a:cs typeface="Times New Roman" pitchFamily="18" charset="0"/>
              </a:defRPr>
            </a:lvl6pPr>
            <a:lvl7pPr marL="2286000" indent="-228600" eaLnBrk="0" fontAlgn="base" hangingPunct="0">
              <a:spcAft>
                <a:spcPct val="0"/>
              </a:spcAft>
              <a:buClr>
                <a:srgbClr val="8FB08C"/>
              </a:buClr>
              <a:defRPr>
                <a:solidFill>
                  <a:schemeClr val="tx1"/>
                </a:solidFill>
                <a:latin typeface="Georgia" pitchFamily="18" charset="0"/>
                <a:cs typeface="Times New Roman" pitchFamily="18" charset="0"/>
              </a:defRPr>
            </a:lvl7pPr>
            <a:lvl8pPr marL="2743200" indent="-228600" eaLnBrk="0" fontAlgn="base" hangingPunct="0">
              <a:spcAft>
                <a:spcPct val="0"/>
              </a:spcAft>
              <a:buClr>
                <a:srgbClr val="8FB08C"/>
              </a:buClr>
              <a:defRPr>
                <a:solidFill>
                  <a:schemeClr val="tx1"/>
                </a:solidFill>
                <a:latin typeface="Georgia" pitchFamily="18" charset="0"/>
                <a:cs typeface="Times New Roman" pitchFamily="18" charset="0"/>
              </a:defRPr>
            </a:lvl8pPr>
            <a:lvl9pPr marL="3200400" indent="-228600" eaLnBrk="0" fontAlgn="base" hangingPunct="0">
              <a:spcAft>
                <a:spcPct val="0"/>
              </a:spcAft>
              <a:buClr>
                <a:srgbClr val="8FB08C"/>
              </a:buClr>
              <a:defRPr>
                <a:solidFill>
                  <a:schemeClr val="tx1"/>
                </a:solidFill>
                <a:latin typeface="Georgia" pitchFamily="18" charset="0"/>
                <a:cs typeface="Times New Roman" pitchFamily="18" charset="0"/>
              </a:defRPr>
            </a:lvl9pPr>
          </a:lstStyle>
          <a:p>
            <a:pPr algn="just" eaLnBrk="0" fontAlgn="base" hangingPunct="0">
              <a:lnSpc>
                <a:spcPct val="110000"/>
              </a:lnSpc>
              <a:spcBef>
                <a:spcPct val="20000"/>
              </a:spcBef>
              <a:spcAft>
                <a:spcPct val="0"/>
              </a:spcAft>
              <a:buClr>
                <a:srgbClr val="D16349"/>
              </a:buClr>
              <a:buSzPct val="85000"/>
              <a:buFont typeface="Wingdings 2" pitchFamily="18" charset="2"/>
              <a:buNone/>
            </a:pPr>
            <a:r>
              <a:rPr lang="ar-SA" altLang="en-US" sz="2400" b="1">
                <a:solidFill>
                  <a:prstClr val="black"/>
                </a:solidFill>
                <a:latin typeface="Arial" pitchFamily="34" charset="0"/>
                <a:cs typeface="Arial" pitchFamily="34" charset="0"/>
              </a:rPr>
              <a:t>ولحذف بيانات من خلية يتم النقر بالمؤشر فوق الخلية المطلوب ثم الضغط على مفتاح </a:t>
            </a:r>
            <a:r>
              <a:rPr lang="en-US" altLang="en-US" sz="2400" b="1">
                <a:solidFill>
                  <a:prstClr val="black"/>
                </a:solidFill>
                <a:latin typeface="Arial" pitchFamily="34" charset="0"/>
                <a:cs typeface="Arial" pitchFamily="34" charset="0"/>
              </a:rPr>
              <a:t>DELETE </a:t>
            </a:r>
            <a:r>
              <a:rPr lang="ar-SA" altLang="en-US" sz="2400" b="1">
                <a:solidFill>
                  <a:prstClr val="black"/>
                </a:solidFill>
                <a:latin typeface="Arial" pitchFamily="34" charset="0"/>
                <a:cs typeface="Arial" pitchFamily="34" charset="0"/>
              </a:rPr>
              <a:t>، الموجود على لوحة المفاتيح. ولحذف مدى من الخلايا يتم تحديد وتظليل الخلايا ثم الضغط على مفتاح </a:t>
            </a:r>
            <a:r>
              <a:rPr lang="en-US" altLang="en-US" sz="2400" b="1">
                <a:solidFill>
                  <a:prstClr val="black"/>
                </a:solidFill>
                <a:latin typeface="Arial" pitchFamily="34" charset="0"/>
                <a:cs typeface="Arial" pitchFamily="34" charset="0"/>
              </a:rPr>
              <a:t>DELETE </a:t>
            </a:r>
          </a:p>
        </p:txBody>
      </p:sp>
      <p:pic>
        <p:nvPicPr>
          <p:cNvPr id="460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997200"/>
            <a:ext cx="5329238" cy="334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34930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889125"/>
            <a:ext cx="8135937" cy="386397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ar-SA" sz="4000" dirty="0" smtClean="0">
                <a:solidFill>
                  <a:srgbClr val="D16349">
                    <a:lumMod val="50000"/>
                  </a:srgbClr>
                </a:solidFill>
                <a:effectLst>
                  <a:outerShdw blurRad="38100" dist="38100" dir="2700000" algn="tl">
                    <a:srgbClr val="000000">
                      <a:alpha val="43137"/>
                    </a:srgbClr>
                  </a:outerShdw>
                </a:effectLst>
                <a:cs typeface="PT Bold Heading" pitchFamily="2" charset="-78"/>
              </a:rPr>
              <a:t>تمرين</a:t>
            </a:r>
            <a:endParaRPr lang="en-US" sz="4000" dirty="0"/>
          </a:p>
        </p:txBody>
      </p:sp>
      <p:sp>
        <p:nvSpPr>
          <p:cNvPr id="47108" name="Rectangle 2"/>
          <p:cNvSpPr>
            <a:spLocks noChangeArrowheads="1"/>
          </p:cNvSpPr>
          <p:nvPr/>
        </p:nvSpPr>
        <p:spPr bwMode="auto">
          <a:xfrm>
            <a:off x="4524375" y="1428750"/>
            <a:ext cx="4311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gn="ctr" eaLnBrk="0" fontAlgn="base" hangingPunct="0">
              <a:spcBef>
                <a:spcPct val="50000"/>
              </a:spcBef>
              <a:spcAft>
                <a:spcPct val="0"/>
              </a:spcAft>
              <a:buFont typeface="Arial" pitchFamily="34" charset="0"/>
              <a:buChar char="•"/>
            </a:pPr>
            <a:r>
              <a:rPr lang="ar-SA" altLang="en-US" sz="2400" b="1">
                <a:solidFill>
                  <a:prstClr val="black"/>
                </a:solidFill>
                <a:latin typeface="Arial" pitchFamily="34" charset="0"/>
                <a:cs typeface="Arial" pitchFamily="34" charset="0"/>
              </a:rPr>
              <a:t>أدخلي البيانات التالية في ورقة عمل 1</a:t>
            </a:r>
            <a:endParaRPr lang="en-GB" altLang="en-US" sz="2400" b="1">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704829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diamond(in)">
                                      <p:cBhvr>
                                        <p:cTn id="7" dur="2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ar-SA" sz="4000" dirty="0" smtClean="0">
                <a:solidFill>
                  <a:srgbClr val="D16349">
                    <a:lumMod val="50000"/>
                  </a:srgbClr>
                </a:solidFill>
                <a:effectLst>
                  <a:outerShdw blurRad="38100" dist="38100" dir="2700000" algn="tl">
                    <a:srgbClr val="000000">
                      <a:alpha val="43137"/>
                    </a:srgbClr>
                  </a:outerShdw>
                </a:effectLst>
                <a:cs typeface="PT Bold Heading" pitchFamily="2" charset="-78"/>
              </a:rPr>
              <a:t>تسمية ورقة العمل</a:t>
            </a:r>
            <a:endParaRPr lang="en-US" sz="4000" dirty="0"/>
          </a:p>
        </p:txBody>
      </p:sp>
      <p:sp>
        <p:nvSpPr>
          <p:cNvPr id="7" name="Content Placeholder 2"/>
          <p:cNvSpPr txBox="1">
            <a:spLocks/>
          </p:cNvSpPr>
          <p:nvPr/>
        </p:nvSpPr>
        <p:spPr>
          <a:xfrm>
            <a:off x="301625" y="1412875"/>
            <a:ext cx="8532813" cy="936625"/>
          </a:xfrm>
          <a:prstGeom prst="rect">
            <a:avLst/>
          </a:prstGeom>
        </p:spPr>
        <p:txBody>
          <a:bodyPr/>
          <a:lstStyle>
            <a:lvl1pPr marL="273050" indent="-273050" algn="r" rtl="1"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r" rtl="1"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r" rtl="1"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r" rtl="1"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r" rtl="1"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fontAlgn="auto">
              <a:lnSpc>
                <a:spcPct val="150000"/>
              </a:lnSpc>
              <a:spcAft>
                <a:spcPts val="0"/>
              </a:spcAft>
              <a:buClr>
                <a:srgbClr val="D16349"/>
              </a:buClr>
              <a:buFont typeface="Wingdings 2"/>
              <a:buNone/>
              <a:defRPr/>
            </a:pPr>
            <a:r>
              <a:rPr lang="ar-SA" sz="2400" b="1" dirty="0">
                <a:solidFill>
                  <a:prstClr val="black"/>
                </a:solidFill>
                <a:latin typeface="Arial" panose="020B0604020202020204" pitchFamily="34" charset="0"/>
                <a:cs typeface="Arial" panose="020B0604020202020204" pitchFamily="34" charset="0"/>
              </a:rPr>
              <a:t>إن تسمية ورقة العمل هو وصف نصي بسيط للبيانات التي تمثلها. ويتم ذلك من خلال النقر المزدوج على اسم ورقة العمل في الاسفل أو من خلال النقر بالزر الايمن للفارة على اسم ورقة العمل واختيار اعادة التسمية حيث يتم تظليل اسم ورقة العمل استعدادا لتسجيل الاسم الجديد </a:t>
            </a:r>
            <a:endParaRPr lang="en-US" sz="2400" b="1" dirty="0">
              <a:solidFill>
                <a:prstClr val="black"/>
              </a:solidFill>
              <a:latin typeface="Arial" panose="020B0604020202020204" pitchFamily="34" charset="0"/>
              <a:cs typeface="Arial" panose="020B0604020202020204" pitchFamily="34" charset="0"/>
            </a:endParaRPr>
          </a:p>
          <a:p>
            <a:pPr marL="365760" indent="-283464" fontAlgn="auto">
              <a:lnSpc>
                <a:spcPct val="150000"/>
              </a:lnSpc>
              <a:spcAft>
                <a:spcPts val="0"/>
              </a:spcAft>
              <a:buClr>
                <a:srgbClr val="D16349"/>
              </a:buClr>
              <a:buFont typeface="Wingdings 2"/>
              <a:buNone/>
              <a:defRPr/>
            </a:pPr>
            <a:endParaRPr lang="en-US" sz="2400" b="1" dirty="0">
              <a:solidFill>
                <a:prstClr val="black"/>
              </a:solidFill>
              <a:latin typeface="Arial" panose="020B0604020202020204" pitchFamily="34" charset="0"/>
              <a:cs typeface="Arial" panose="020B0604020202020204" pitchFamily="34" charset="0"/>
            </a:endParaRPr>
          </a:p>
          <a:p>
            <a:pPr marL="365760" indent="-283464" fontAlgn="auto">
              <a:lnSpc>
                <a:spcPct val="150000"/>
              </a:lnSpc>
              <a:spcAft>
                <a:spcPts val="0"/>
              </a:spcAft>
              <a:buClr>
                <a:srgbClr val="D16349"/>
              </a:buClr>
              <a:buFont typeface="Wingdings 2"/>
              <a:buNone/>
              <a:defRPr/>
            </a:pPr>
            <a:endParaRPr lang="en-US" sz="2800" dirty="0">
              <a:solidFill>
                <a:srgbClr val="646B86">
                  <a:lumMod val="50000"/>
                </a:srgbClr>
              </a:solidFill>
            </a:endParaRPr>
          </a:p>
        </p:txBody>
      </p:sp>
      <p:pic>
        <p:nvPicPr>
          <p:cNvPr id="4813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141663"/>
            <a:ext cx="2879725" cy="313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44993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ar-SA" sz="4000" dirty="0" smtClean="0">
                <a:solidFill>
                  <a:srgbClr val="D16349">
                    <a:lumMod val="50000"/>
                  </a:srgbClr>
                </a:solidFill>
                <a:effectLst>
                  <a:outerShdw blurRad="38100" dist="38100" dir="2700000" algn="tl">
                    <a:srgbClr val="000000">
                      <a:alpha val="43137"/>
                    </a:srgbClr>
                  </a:outerShdw>
                </a:effectLst>
                <a:cs typeface="PT Bold Heading" pitchFamily="2" charset="-78"/>
              </a:rPr>
              <a:t>حذف ورقة العمل</a:t>
            </a:r>
            <a:endParaRPr lang="en-US" sz="4000" dirty="0"/>
          </a:p>
        </p:txBody>
      </p:sp>
      <p:sp>
        <p:nvSpPr>
          <p:cNvPr id="7" name="Content Placeholder 2"/>
          <p:cNvSpPr txBox="1">
            <a:spLocks/>
          </p:cNvSpPr>
          <p:nvPr/>
        </p:nvSpPr>
        <p:spPr>
          <a:xfrm>
            <a:off x="301625" y="1412875"/>
            <a:ext cx="8532813" cy="936625"/>
          </a:xfrm>
          <a:prstGeom prst="rect">
            <a:avLst/>
          </a:prstGeom>
        </p:spPr>
        <p:txBody>
          <a:bodyPr/>
          <a:lstStyle>
            <a:lvl1pPr marL="273050" indent="-273050" algn="r" rtl="1"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r" rtl="1"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r" rtl="1"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r" rtl="1"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r" rtl="1"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fontAlgn="auto">
              <a:lnSpc>
                <a:spcPct val="150000"/>
              </a:lnSpc>
              <a:spcAft>
                <a:spcPts val="0"/>
              </a:spcAft>
              <a:buClr>
                <a:srgbClr val="D16349"/>
              </a:buClr>
              <a:buFont typeface="Wingdings 2"/>
              <a:buNone/>
              <a:defRPr/>
            </a:pPr>
            <a:r>
              <a:rPr lang="ar-SA" sz="2400" b="1" dirty="0" smtClean="0">
                <a:solidFill>
                  <a:prstClr val="black"/>
                </a:solidFill>
                <a:latin typeface="Arial" panose="020B0604020202020204" pitchFamily="34" charset="0"/>
                <a:cs typeface="Arial" panose="020B0604020202020204" pitchFamily="34" charset="0"/>
              </a:rPr>
              <a:t>ويتم ذلك من </a:t>
            </a:r>
            <a:r>
              <a:rPr lang="ar-SA" sz="2400" b="1" dirty="0">
                <a:solidFill>
                  <a:prstClr val="black"/>
                </a:solidFill>
                <a:latin typeface="Arial" panose="020B0604020202020204" pitchFamily="34" charset="0"/>
                <a:cs typeface="Arial" panose="020B0604020202020204" pitchFamily="34" charset="0"/>
              </a:rPr>
              <a:t>خلال النقر بالزر الايمن للفارة على اسم ورقة العمل واختيار </a:t>
            </a:r>
            <a:r>
              <a:rPr lang="ar-SA" sz="2400" b="1" dirty="0" smtClean="0">
                <a:solidFill>
                  <a:prstClr val="black"/>
                </a:solidFill>
                <a:latin typeface="Arial" panose="020B0604020202020204" pitchFamily="34" charset="0"/>
                <a:cs typeface="Arial" panose="020B0604020202020204" pitchFamily="34" charset="0"/>
              </a:rPr>
              <a:t>حذف</a:t>
            </a:r>
            <a:endParaRPr lang="en-US" sz="2400" b="1" dirty="0">
              <a:solidFill>
                <a:prstClr val="black"/>
              </a:solidFill>
              <a:latin typeface="Arial" panose="020B0604020202020204" pitchFamily="34" charset="0"/>
              <a:cs typeface="Arial" panose="020B0604020202020204" pitchFamily="34" charset="0"/>
            </a:endParaRPr>
          </a:p>
          <a:p>
            <a:pPr marL="365760" indent="-283464" fontAlgn="auto">
              <a:lnSpc>
                <a:spcPct val="150000"/>
              </a:lnSpc>
              <a:spcAft>
                <a:spcPts val="0"/>
              </a:spcAft>
              <a:buClr>
                <a:srgbClr val="D16349"/>
              </a:buClr>
              <a:buFont typeface="Wingdings 2"/>
              <a:buNone/>
              <a:defRPr/>
            </a:pPr>
            <a:endParaRPr lang="en-US" sz="2800" dirty="0">
              <a:solidFill>
                <a:srgbClr val="646B86">
                  <a:lumMod val="50000"/>
                </a:srgbClr>
              </a:solidFill>
            </a:endParaRPr>
          </a:p>
        </p:txBody>
      </p:sp>
      <p:pic>
        <p:nvPicPr>
          <p:cNvPr id="4915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2330450"/>
            <a:ext cx="4192587"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2479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ar-SA" sz="4000" dirty="0" smtClean="0">
                <a:solidFill>
                  <a:srgbClr val="D16349">
                    <a:lumMod val="50000"/>
                  </a:srgbClr>
                </a:solidFill>
                <a:effectLst>
                  <a:outerShdw blurRad="38100" dist="38100" dir="2700000" algn="tl">
                    <a:srgbClr val="000000">
                      <a:alpha val="43137"/>
                    </a:srgbClr>
                  </a:outerShdw>
                </a:effectLst>
                <a:cs typeface="PT Bold Heading" pitchFamily="2" charset="-78"/>
              </a:rPr>
              <a:t>ادراج ورقة عمل جديدة</a:t>
            </a:r>
            <a:endParaRPr lang="en-US" sz="4000" dirty="0"/>
          </a:p>
        </p:txBody>
      </p:sp>
      <p:sp>
        <p:nvSpPr>
          <p:cNvPr id="7" name="Content Placeholder 2"/>
          <p:cNvSpPr txBox="1">
            <a:spLocks/>
          </p:cNvSpPr>
          <p:nvPr/>
        </p:nvSpPr>
        <p:spPr>
          <a:xfrm>
            <a:off x="301625" y="1412875"/>
            <a:ext cx="8532813" cy="936625"/>
          </a:xfrm>
          <a:prstGeom prst="rect">
            <a:avLst/>
          </a:prstGeom>
        </p:spPr>
        <p:txBody>
          <a:bodyPr/>
          <a:lstStyle>
            <a:lvl1pPr marL="273050" indent="-273050" algn="r" rtl="1"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r" rtl="1"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r" rtl="1"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r" rtl="1"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r" rtl="1"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365760" indent="-283464" fontAlgn="auto">
              <a:lnSpc>
                <a:spcPct val="150000"/>
              </a:lnSpc>
              <a:spcAft>
                <a:spcPts val="0"/>
              </a:spcAft>
              <a:buClr>
                <a:srgbClr val="D16349"/>
              </a:buClr>
              <a:buFont typeface="Wingdings 2"/>
              <a:buNone/>
              <a:defRPr/>
            </a:pPr>
            <a:endParaRPr lang="en-US" sz="2400" b="1" dirty="0">
              <a:solidFill>
                <a:prstClr val="black"/>
              </a:solidFill>
              <a:latin typeface="Arial" panose="020B0604020202020204" pitchFamily="34" charset="0"/>
              <a:cs typeface="Arial" panose="020B0604020202020204" pitchFamily="34" charset="0"/>
            </a:endParaRPr>
          </a:p>
          <a:p>
            <a:pPr marL="365760" indent="-283464" fontAlgn="auto">
              <a:lnSpc>
                <a:spcPct val="150000"/>
              </a:lnSpc>
              <a:spcAft>
                <a:spcPts val="0"/>
              </a:spcAft>
              <a:buClr>
                <a:srgbClr val="D16349"/>
              </a:buClr>
              <a:buFont typeface="Wingdings 2"/>
              <a:buNone/>
              <a:defRPr/>
            </a:pPr>
            <a:endParaRPr lang="en-US" sz="2800" dirty="0">
              <a:solidFill>
                <a:srgbClr val="646B86">
                  <a:lumMod val="50000"/>
                </a:srgbClr>
              </a:solidFill>
            </a:endParaRPr>
          </a:p>
        </p:txBody>
      </p:sp>
      <p:pic>
        <p:nvPicPr>
          <p:cNvPr id="50180" name="Picture 5"/>
          <p:cNvPicPr>
            <a:picLocks noChangeAspect="1" noChangeArrowheads="1"/>
          </p:cNvPicPr>
          <p:nvPr/>
        </p:nvPicPr>
        <p:blipFill>
          <a:blip r:embed="rId2">
            <a:extLst>
              <a:ext uri="{28A0092B-C50C-407E-A947-70E740481C1C}">
                <a14:useLocalDpi xmlns:a14="http://schemas.microsoft.com/office/drawing/2010/main" val="0"/>
              </a:ext>
            </a:extLst>
          </a:blip>
          <a:srcRect l="42928" t="47211" b="5579"/>
          <a:stretch>
            <a:fillRect/>
          </a:stretch>
        </p:blipFill>
        <p:spPr bwMode="auto">
          <a:xfrm>
            <a:off x="1116013" y="2636838"/>
            <a:ext cx="5567362" cy="363537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cxnSp>
        <p:nvCxnSpPr>
          <p:cNvPr id="4" name="Straight Arrow Connector 3"/>
          <p:cNvCxnSpPr/>
          <p:nvPr/>
        </p:nvCxnSpPr>
        <p:spPr>
          <a:xfrm>
            <a:off x="1547664" y="3429000"/>
            <a:ext cx="1872208" cy="23762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418602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3890963" y="1430338"/>
            <a:ext cx="494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fontAlgn="base" hangingPunct="0">
              <a:spcBef>
                <a:spcPct val="50000"/>
              </a:spcBef>
              <a:spcAft>
                <a:spcPct val="0"/>
              </a:spcAft>
            </a:pPr>
            <a:r>
              <a:rPr lang="ar-SA" altLang="en-US" sz="2400" b="1">
                <a:solidFill>
                  <a:prstClr val="black"/>
                </a:solidFill>
                <a:latin typeface="Arial" pitchFamily="34" charset="0"/>
                <a:cs typeface="Arial" pitchFamily="34" charset="0"/>
              </a:rPr>
              <a:t>سمي ورقة العمل الأولى باسم درجات الطالبات؟؟</a:t>
            </a:r>
            <a:endParaRPr lang="en-GB" altLang="en-US" sz="2400" b="1">
              <a:solidFill>
                <a:prstClr val="black"/>
              </a:solidFill>
              <a:latin typeface="Arial" pitchFamily="34" charset="0"/>
              <a:cs typeface="Arial" pitchFamily="34" charset="0"/>
            </a:endParaRPr>
          </a:p>
        </p:txBody>
      </p:sp>
      <p:sp>
        <p:nvSpPr>
          <p:cNvPr id="51203" name="Rectangle 3"/>
          <p:cNvSpPr>
            <a:spLocks noChangeArrowheads="1"/>
          </p:cNvSpPr>
          <p:nvPr/>
        </p:nvSpPr>
        <p:spPr bwMode="auto">
          <a:xfrm>
            <a:off x="3908425" y="1985963"/>
            <a:ext cx="4910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fontAlgn="base" hangingPunct="0">
              <a:spcBef>
                <a:spcPct val="50000"/>
              </a:spcBef>
              <a:spcAft>
                <a:spcPct val="0"/>
              </a:spcAft>
            </a:pPr>
            <a:r>
              <a:rPr lang="ar-SA" altLang="en-US" sz="2400" b="1">
                <a:solidFill>
                  <a:prstClr val="black"/>
                </a:solidFill>
                <a:latin typeface="Arial" pitchFamily="34" charset="0"/>
                <a:cs typeface="Arial" pitchFamily="34" charset="0"/>
              </a:rPr>
              <a:t>سمي ورقة العمل الثانية باسم متطلبات المعمل؟؟</a:t>
            </a:r>
            <a:endParaRPr lang="en-GB" altLang="en-US" sz="2400" b="1">
              <a:solidFill>
                <a:prstClr val="black"/>
              </a:solidFill>
              <a:latin typeface="Arial" pitchFamily="34" charset="0"/>
              <a:cs typeface="Arial" pitchFamily="34" charset="0"/>
            </a:endParaRPr>
          </a:p>
        </p:txBody>
      </p:sp>
      <p:sp>
        <p:nvSpPr>
          <p:cNvPr id="51204" name="Rectangle 4"/>
          <p:cNvSpPr>
            <a:spLocks noChangeArrowheads="1"/>
          </p:cNvSpPr>
          <p:nvPr/>
        </p:nvSpPr>
        <p:spPr bwMode="auto">
          <a:xfrm>
            <a:off x="5694363" y="2544763"/>
            <a:ext cx="3124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fontAlgn="base" hangingPunct="0">
              <a:spcBef>
                <a:spcPct val="50000"/>
              </a:spcBef>
              <a:spcAft>
                <a:spcPct val="0"/>
              </a:spcAft>
            </a:pPr>
            <a:r>
              <a:rPr lang="ar-SA" altLang="en-US" sz="2400" b="1">
                <a:solidFill>
                  <a:prstClr val="black"/>
                </a:solidFill>
                <a:latin typeface="Arial" pitchFamily="34" charset="0"/>
                <a:cs typeface="Arial" pitchFamily="34" charset="0"/>
              </a:rPr>
              <a:t>احذفي أوراق العمل المتبقية؟؟</a:t>
            </a:r>
            <a:endParaRPr lang="en-GB" altLang="en-US" sz="2400" b="1">
              <a:solidFill>
                <a:prstClr val="black"/>
              </a:solidFill>
              <a:latin typeface="Arial" pitchFamily="34" charset="0"/>
              <a:cs typeface="Arial" pitchFamily="34" charset="0"/>
            </a:endParaRPr>
          </a:p>
        </p:txBody>
      </p:sp>
      <p:sp>
        <p:nvSpPr>
          <p:cNvPr id="6" name="Rectangle 5"/>
          <p:cNvSpPr/>
          <p:nvPr/>
        </p:nvSpPr>
        <p:spPr>
          <a:xfrm>
            <a:off x="3908425" y="333375"/>
            <a:ext cx="847725" cy="646113"/>
          </a:xfrm>
          <a:prstGeom prst="rect">
            <a:avLst/>
          </a:prstGeom>
        </p:spPr>
        <p:txBody>
          <a:bodyPr wrap="none">
            <a:spAutoFit/>
          </a:bodyPr>
          <a:lstStyle/>
          <a:p>
            <a:pPr algn="l" rtl="0" eaLnBrk="0" fontAlgn="base" hangingPunct="0">
              <a:spcBef>
                <a:spcPct val="0"/>
              </a:spcBef>
              <a:spcAft>
                <a:spcPct val="0"/>
              </a:spcAft>
              <a:defRPr/>
            </a:pPr>
            <a:r>
              <a:rPr lang="ar-SA" sz="3600" dirty="0">
                <a:solidFill>
                  <a:srgbClr val="D16349">
                    <a:lumMod val="50000"/>
                  </a:srgbClr>
                </a:solidFill>
                <a:effectLst>
                  <a:outerShdw blurRad="38100" dist="38100" dir="2700000" algn="tl">
                    <a:srgbClr val="000000">
                      <a:alpha val="43137"/>
                    </a:srgbClr>
                  </a:outerShdw>
                </a:effectLst>
                <a:latin typeface="Arial" pitchFamily="34" charset="0"/>
                <a:cs typeface="PT Bold Heading" pitchFamily="2" charset="-78"/>
              </a:rPr>
              <a:t>تمرين</a:t>
            </a:r>
            <a:endParaRPr lang="en-US" sz="36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733426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body" idx="1"/>
          </p:nvPr>
        </p:nvSpPr>
        <p:spPr>
          <a:xfrm>
            <a:off x="755650" y="1628775"/>
            <a:ext cx="8229600" cy="4525963"/>
          </a:xfrm>
        </p:spPr>
        <p:txBody>
          <a:bodyPr/>
          <a:lstStyle/>
          <a:p>
            <a:r>
              <a:rPr lang="ar-SA" altLang="en-US" sz="2800" b="1" smtClean="0">
                <a:latin typeface="Arial" pitchFamily="34" charset="0"/>
                <a:cs typeface="Arial" pitchFamily="34" charset="0"/>
              </a:rPr>
              <a:t>إجراء عمليات النسخ والقص واللصق.</a:t>
            </a:r>
          </a:p>
          <a:p>
            <a:r>
              <a:rPr lang="ar-SA" altLang="en-US" sz="2800" b="1" smtClean="0">
                <a:latin typeface="Arial" pitchFamily="34" charset="0"/>
                <a:cs typeface="Arial" pitchFamily="34" charset="0"/>
              </a:rPr>
              <a:t>حذف خلايا أو صفوف أو أعمدة.</a:t>
            </a:r>
          </a:p>
          <a:p>
            <a:r>
              <a:rPr lang="ar-SA" altLang="en-US" sz="2800" b="1" smtClean="0">
                <a:latin typeface="Arial" pitchFamily="34" charset="0"/>
                <a:cs typeface="Arial" pitchFamily="34" charset="0"/>
              </a:rPr>
              <a:t>إدراج خلايا أو صفوف أو أعمدة.</a:t>
            </a:r>
          </a:p>
          <a:p>
            <a:r>
              <a:rPr lang="ar-SA" altLang="en-US" sz="2800" b="1" smtClean="0">
                <a:latin typeface="Arial" pitchFamily="34" charset="0"/>
                <a:cs typeface="Arial" pitchFamily="34" charset="0"/>
              </a:rPr>
              <a:t>دمج الخلايا لتمتد عبر عدة أعمدة أو صفوف.</a:t>
            </a:r>
          </a:p>
          <a:p>
            <a:r>
              <a:rPr lang="ar-SA" altLang="en-US" sz="2800" b="1" smtClean="0">
                <a:latin typeface="Arial" pitchFamily="34" charset="0"/>
                <a:cs typeface="Arial" pitchFamily="34" charset="0"/>
              </a:rPr>
              <a:t>عداد الصفحة (اتجاه الصفحة ، هوامش ، رأس وتذييل).</a:t>
            </a:r>
            <a:endParaRPr lang="en-US" altLang="en-US" sz="2800" b="1" smtClean="0">
              <a:latin typeface="Arial" pitchFamily="34" charset="0"/>
              <a:cs typeface="Arial" pitchFamily="34" charset="0"/>
            </a:endParaRPr>
          </a:p>
          <a:p>
            <a:endParaRPr lang="en-US" altLang="en-US" b="1" smtClean="0">
              <a:solidFill>
                <a:srgbClr val="7030A0"/>
              </a:solidFill>
              <a:cs typeface="Times New Roman" pitchFamily="18" charset="0"/>
            </a:endParaRPr>
          </a:p>
        </p:txBody>
      </p:sp>
      <p:sp>
        <p:nvSpPr>
          <p:cNvPr id="6" name="Rectangle 5"/>
          <p:cNvSpPr/>
          <p:nvPr/>
        </p:nvSpPr>
        <p:spPr>
          <a:xfrm>
            <a:off x="3195638" y="260350"/>
            <a:ext cx="2752725" cy="854075"/>
          </a:xfrm>
          <a:prstGeom prst="rect">
            <a:avLst/>
          </a:prstGeom>
        </p:spPr>
        <p:txBody>
          <a:bodyPr wrap="none">
            <a:spAutoFit/>
          </a:bodyPr>
          <a:lstStyle/>
          <a:p>
            <a:pPr algn="ctr">
              <a:spcBef>
                <a:spcPct val="20000"/>
              </a:spcBef>
              <a:buClr>
                <a:srgbClr val="D16349"/>
              </a:buClr>
              <a:buSzPct val="85000"/>
              <a:defRPr/>
            </a:pPr>
            <a:r>
              <a:rPr lang="ar-SA" sz="4950" dirty="0">
                <a:solidFill>
                  <a:srgbClr val="D16349">
                    <a:lumMod val="50000"/>
                  </a:srgbClr>
                </a:solidFill>
                <a:effectLst>
                  <a:outerShdw blurRad="38100" dist="38100" dir="2700000" algn="tl">
                    <a:srgbClr val="000000">
                      <a:alpha val="43137"/>
                    </a:srgbClr>
                  </a:outerShdw>
                </a:effectLst>
                <a:cs typeface="PT Bold Heading" pitchFamily="2" charset="-78"/>
              </a:rPr>
              <a:t>أهداف المحاضرة </a:t>
            </a:r>
          </a:p>
        </p:txBody>
      </p:sp>
    </p:spTree>
    <p:extLst>
      <p:ext uri="{BB962C8B-B14F-4D97-AF65-F5344CB8AC3E}">
        <p14:creationId xmlns:p14="http://schemas.microsoft.com/office/powerpoint/2010/main" val="17103114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90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909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909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909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90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452813"/>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AutoShape 14"/>
          <p:cNvSpPr>
            <a:spLocks noChangeArrowheads="1"/>
          </p:cNvSpPr>
          <p:nvPr/>
        </p:nvSpPr>
        <p:spPr bwMode="auto">
          <a:xfrm>
            <a:off x="2714625" y="4429125"/>
            <a:ext cx="3236913" cy="1285875"/>
          </a:xfrm>
          <a:prstGeom prst="roundRect">
            <a:avLst>
              <a:gd name="adj" fmla="val 16667"/>
            </a:avLst>
          </a:prstGeom>
          <a:gradFill rotWithShape="1">
            <a:gsLst>
              <a:gs pos="0">
                <a:schemeClr val="accent1"/>
              </a:gs>
              <a:gs pos="50000">
                <a:schemeClr val="bg1"/>
              </a:gs>
              <a:gs pos="100000">
                <a:schemeClr val="accent1"/>
              </a:gs>
            </a:gsLst>
            <a:lin ang="5400000" scaled="1"/>
          </a:gradFill>
          <a:ln w="38100" algn="ctr">
            <a:solidFill>
              <a:schemeClr val="hlink"/>
            </a:solidFill>
            <a:round/>
            <a:headEnd/>
            <a:tailEnd/>
          </a:ln>
          <a:effectLst>
            <a:outerShdw dist="35921" dir="2700000" algn="ctr" rotWithShape="0">
              <a:schemeClr val="bg1"/>
            </a:outerShdw>
          </a:effectLst>
        </p:spPr>
        <p:txBody>
          <a:bodyPr wrap="none" anchor="ctr"/>
          <a:lstStyle/>
          <a:p>
            <a:pPr algn="ctr" eaLnBrk="0" fontAlgn="base" hangingPunct="0">
              <a:spcBef>
                <a:spcPct val="0"/>
              </a:spcBef>
              <a:spcAft>
                <a:spcPct val="0"/>
              </a:spcAft>
              <a:defRPr/>
            </a:pPr>
            <a:r>
              <a:rPr lang="ar-SA" sz="6000" dirty="0">
                <a:solidFill>
                  <a:srgbClr val="00716E"/>
                </a:solidFill>
                <a:effectLst>
                  <a:outerShdw blurRad="38100" dist="38100" dir="2700000" algn="tl">
                    <a:srgbClr val="000000"/>
                  </a:outerShdw>
                </a:effectLst>
                <a:latin typeface="Arial" pitchFamily="34" charset="0"/>
                <a:cs typeface="Arial" pitchFamily="34" charset="0"/>
              </a:rPr>
              <a:t>نوع الخط</a:t>
            </a:r>
            <a:endParaRPr lang="en-US" sz="9600" dirty="0">
              <a:solidFill>
                <a:srgbClr val="00716E"/>
              </a:solidFill>
              <a:latin typeface="Arial" pitchFamily="34" charset="0"/>
              <a:cs typeface="Arial" pitchFamily="34" charset="0"/>
            </a:endParaRPr>
          </a:p>
        </p:txBody>
      </p:sp>
      <p:sp>
        <p:nvSpPr>
          <p:cNvPr id="6" name="Rectangle 6"/>
          <p:cNvSpPr>
            <a:spLocks noChangeArrowheads="1"/>
          </p:cNvSpPr>
          <p:nvPr/>
        </p:nvSpPr>
        <p:spPr bwMode="auto">
          <a:xfrm>
            <a:off x="6000750" y="1571625"/>
            <a:ext cx="1643063" cy="500063"/>
          </a:xfrm>
          <a:prstGeom prst="rect">
            <a:avLst/>
          </a:prstGeom>
          <a:noFill/>
          <a:ln w="28575">
            <a:solidFill>
              <a:srgbClr val="E4574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rtl="0" fontAlgn="base">
              <a:spcBef>
                <a:spcPct val="0"/>
              </a:spcBef>
              <a:spcAft>
                <a:spcPct val="0"/>
              </a:spcAft>
            </a:pPr>
            <a:endParaRPr lang="ar-SA" altLang="en-US" sz="7200" b="1">
              <a:solidFill>
                <a:srgbClr val="FF4B94"/>
              </a:solidFill>
              <a:latin typeface="Arial" pitchFamily="34" charset="0"/>
              <a:cs typeface="Arial" pitchFamily="34" charset="0"/>
            </a:endParaRPr>
          </a:p>
        </p:txBody>
      </p:sp>
      <p:sp>
        <p:nvSpPr>
          <p:cNvPr id="9" name="Rectangle 6"/>
          <p:cNvSpPr>
            <a:spLocks noChangeArrowheads="1"/>
          </p:cNvSpPr>
          <p:nvPr/>
        </p:nvSpPr>
        <p:spPr bwMode="auto">
          <a:xfrm>
            <a:off x="5286375" y="1571625"/>
            <a:ext cx="714375" cy="500063"/>
          </a:xfrm>
          <a:prstGeom prst="rect">
            <a:avLst/>
          </a:prstGeom>
          <a:noFill/>
          <a:ln w="28575">
            <a:solidFill>
              <a:srgbClr val="E4574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rtl="0" fontAlgn="base">
              <a:spcBef>
                <a:spcPct val="0"/>
              </a:spcBef>
              <a:spcAft>
                <a:spcPct val="0"/>
              </a:spcAft>
            </a:pPr>
            <a:endParaRPr lang="ar-SA" altLang="en-US" sz="7200" b="1">
              <a:solidFill>
                <a:srgbClr val="FF4B94"/>
              </a:solidFill>
              <a:latin typeface="Arial" pitchFamily="34" charset="0"/>
              <a:cs typeface="Arial" pitchFamily="34" charset="0"/>
            </a:endParaRPr>
          </a:p>
        </p:txBody>
      </p:sp>
      <p:sp>
        <p:nvSpPr>
          <p:cNvPr id="10" name="AutoShape 14"/>
          <p:cNvSpPr>
            <a:spLocks noChangeArrowheads="1"/>
          </p:cNvSpPr>
          <p:nvPr/>
        </p:nvSpPr>
        <p:spPr bwMode="auto">
          <a:xfrm>
            <a:off x="2714625" y="4429125"/>
            <a:ext cx="3236913" cy="1285875"/>
          </a:xfrm>
          <a:prstGeom prst="roundRect">
            <a:avLst>
              <a:gd name="adj" fmla="val 16667"/>
            </a:avLst>
          </a:prstGeom>
          <a:gradFill rotWithShape="1">
            <a:gsLst>
              <a:gs pos="0">
                <a:schemeClr val="accent1"/>
              </a:gs>
              <a:gs pos="50000">
                <a:schemeClr val="bg1"/>
              </a:gs>
              <a:gs pos="100000">
                <a:schemeClr val="accent1"/>
              </a:gs>
            </a:gsLst>
            <a:lin ang="5400000" scaled="1"/>
          </a:gradFill>
          <a:ln w="38100" algn="ctr">
            <a:solidFill>
              <a:schemeClr val="hlink"/>
            </a:solidFill>
            <a:round/>
            <a:headEnd/>
            <a:tailEnd/>
          </a:ln>
          <a:effectLst>
            <a:outerShdw dist="35921" dir="2700000" algn="ctr" rotWithShape="0">
              <a:schemeClr val="bg1"/>
            </a:outerShdw>
          </a:effectLst>
        </p:spPr>
        <p:txBody>
          <a:bodyPr wrap="none" anchor="ctr"/>
          <a:lstStyle/>
          <a:p>
            <a:pPr algn="ctr" eaLnBrk="0" fontAlgn="base" hangingPunct="0">
              <a:spcBef>
                <a:spcPct val="0"/>
              </a:spcBef>
              <a:spcAft>
                <a:spcPct val="0"/>
              </a:spcAft>
              <a:defRPr/>
            </a:pPr>
            <a:r>
              <a:rPr lang="ar-SA" sz="6000" dirty="0">
                <a:solidFill>
                  <a:srgbClr val="00716E"/>
                </a:solidFill>
                <a:effectLst>
                  <a:outerShdw blurRad="38100" dist="38100" dir="2700000" algn="tl">
                    <a:srgbClr val="000000"/>
                  </a:outerShdw>
                </a:effectLst>
                <a:latin typeface="Arial" pitchFamily="34" charset="0"/>
                <a:cs typeface="Arial" pitchFamily="34" charset="0"/>
              </a:rPr>
              <a:t>حجم الخط</a:t>
            </a:r>
            <a:endParaRPr lang="en-US" sz="9600" dirty="0">
              <a:solidFill>
                <a:srgbClr val="00716E"/>
              </a:solidFill>
              <a:latin typeface="Arial" pitchFamily="34" charset="0"/>
              <a:cs typeface="Arial" pitchFamily="34" charset="0"/>
            </a:endParaRPr>
          </a:p>
        </p:txBody>
      </p:sp>
      <p:sp>
        <p:nvSpPr>
          <p:cNvPr id="11" name="Rectangle 6"/>
          <p:cNvSpPr>
            <a:spLocks noChangeArrowheads="1"/>
          </p:cNvSpPr>
          <p:nvPr/>
        </p:nvSpPr>
        <p:spPr bwMode="auto">
          <a:xfrm>
            <a:off x="7286625" y="2286000"/>
            <a:ext cx="357188" cy="500063"/>
          </a:xfrm>
          <a:prstGeom prst="rect">
            <a:avLst/>
          </a:prstGeom>
          <a:noFill/>
          <a:ln w="28575">
            <a:solidFill>
              <a:srgbClr val="E4574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rtl="0" fontAlgn="base">
              <a:spcBef>
                <a:spcPct val="0"/>
              </a:spcBef>
              <a:spcAft>
                <a:spcPct val="0"/>
              </a:spcAft>
            </a:pPr>
            <a:endParaRPr lang="ar-SA" altLang="en-US" sz="7200" b="1">
              <a:solidFill>
                <a:srgbClr val="FF4B94"/>
              </a:solidFill>
              <a:latin typeface="Arial" pitchFamily="34" charset="0"/>
              <a:cs typeface="Arial" pitchFamily="34" charset="0"/>
            </a:endParaRPr>
          </a:p>
        </p:txBody>
      </p:sp>
      <p:sp>
        <p:nvSpPr>
          <p:cNvPr id="12" name="AutoShape 14"/>
          <p:cNvSpPr>
            <a:spLocks noChangeArrowheads="1"/>
          </p:cNvSpPr>
          <p:nvPr/>
        </p:nvSpPr>
        <p:spPr bwMode="auto">
          <a:xfrm>
            <a:off x="2714625" y="4429125"/>
            <a:ext cx="3236913" cy="1285875"/>
          </a:xfrm>
          <a:prstGeom prst="roundRect">
            <a:avLst>
              <a:gd name="adj" fmla="val 16667"/>
            </a:avLst>
          </a:prstGeom>
          <a:gradFill rotWithShape="1">
            <a:gsLst>
              <a:gs pos="0">
                <a:schemeClr val="accent1"/>
              </a:gs>
              <a:gs pos="50000">
                <a:schemeClr val="bg1"/>
              </a:gs>
              <a:gs pos="100000">
                <a:schemeClr val="accent1"/>
              </a:gs>
            </a:gsLst>
            <a:lin ang="5400000" scaled="1"/>
          </a:gradFill>
          <a:ln w="38100" algn="ctr">
            <a:solidFill>
              <a:schemeClr val="hlink"/>
            </a:solidFill>
            <a:round/>
            <a:headEnd/>
            <a:tailEnd/>
          </a:ln>
          <a:effectLst>
            <a:outerShdw dist="35921" dir="2700000" algn="ctr" rotWithShape="0">
              <a:schemeClr val="bg1"/>
            </a:outerShdw>
          </a:effectLst>
        </p:spPr>
        <p:txBody>
          <a:bodyPr wrap="none" anchor="ctr"/>
          <a:lstStyle/>
          <a:p>
            <a:pPr algn="ctr" eaLnBrk="0" fontAlgn="base" hangingPunct="0">
              <a:spcBef>
                <a:spcPct val="0"/>
              </a:spcBef>
              <a:spcAft>
                <a:spcPct val="0"/>
              </a:spcAft>
              <a:defRPr/>
            </a:pPr>
            <a:r>
              <a:rPr lang="ar-SA" sz="6000" dirty="0" err="1">
                <a:solidFill>
                  <a:srgbClr val="00716E"/>
                </a:solidFill>
                <a:effectLst>
                  <a:outerShdw blurRad="38100" dist="38100" dir="2700000" algn="tl">
                    <a:srgbClr val="000000"/>
                  </a:outerShdw>
                </a:effectLst>
                <a:latin typeface="Arial" pitchFamily="34" charset="0"/>
                <a:cs typeface="Arial" pitchFamily="34" charset="0"/>
              </a:rPr>
              <a:t>تغميق</a:t>
            </a:r>
            <a:r>
              <a:rPr lang="ar-SA" sz="6000" dirty="0">
                <a:solidFill>
                  <a:srgbClr val="00716E"/>
                </a:solidFill>
                <a:effectLst>
                  <a:outerShdw blurRad="38100" dist="38100" dir="2700000" algn="tl">
                    <a:srgbClr val="000000"/>
                  </a:outerShdw>
                </a:effectLst>
                <a:latin typeface="Arial" pitchFamily="34" charset="0"/>
                <a:cs typeface="Arial" pitchFamily="34" charset="0"/>
              </a:rPr>
              <a:t> الخط</a:t>
            </a:r>
            <a:endParaRPr lang="en-US" sz="9600" dirty="0">
              <a:solidFill>
                <a:srgbClr val="00716E"/>
              </a:solidFill>
              <a:latin typeface="Arial" pitchFamily="34" charset="0"/>
              <a:cs typeface="Arial" pitchFamily="34" charset="0"/>
            </a:endParaRPr>
          </a:p>
        </p:txBody>
      </p:sp>
      <p:sp>
        <p:nvSpPr>
          <p:cNvPr id="13" name="Rectangle 6"/>
          <p:cNvSpPr>
            <a:spLocks noChangeArrowheads="1"/>
          </p:cNvSpPr>
          <p:nvPr/>
        </p:nvSpPr>
        <p:spPr bwMode="auto">
          <a:xfrm>
            <a:off x="6929438" y="2286000"/>
            <a:ext cx="357187" cy="500063"/>
          </a:xfrm>
          <a:prstGeom prst="rect">
            <a:avLst/>
          </a:prstGeom>
          <a:noFill/>
          <a:ln w="28575">
            <a:solidFill>
              <a:srgbClr val="E4574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rtl="0" fontAlgn="base">
              <a:spcBef>
                <a:spcPct val="0"/>
              </a:spcBef>
              <a:spcAft>
                <a:spcPct val="0"/>
              </a:spcAft>
            </a:pPr>
            <a:endParaRPr lang="ar-SA" altLang="en-US" sz="7200" b="1">
              <a:solidFill>
                <a:srgbClr val="FF4B94"/>
              </a:solidFill>
              <a:latin typeface="Arial" pitchFamily="34" charset="0"/>
              <a:cs typeface="Arial" pitchFamily="34" charset="0"/>
            </a:endParaRPr>
          </a:p>
        </p:txBody>
      </p:sp>
      <p:sp>
        <p:nvSpPr>
          <p:cNvPr id="14" name="AutoShape 14"/>
          <p:cNvSpPr>
            <a:spLocks noChangeArrowheads="1"/>
          </p:cNvSpPr>
          <p:nvPr/>
        </p:nvSpPr>
        <p:spPr bwMode="auto">
          <a:xfrm>
            <a:off x="2714625" y="4429125"/>
            <a:ext cx="3236913" cy="1285875"/>
          </a:xfrm>
          <a:prstGeom prst="roundRect">
            <a:avLst>
              <a:gd name="adj" fmla="val 16667"/>
            </a:avLst>
          </a:prstGeom>
          <a:gradFill rotWithShape="1">
            <a:gsLst>
              <a:gs pos="0">
                <a:schemeClr val="accent1"/>
              </a:gs>
              <a:gs pos="50000">
                <a:schemeClr val="bg1"/>
              </a:gs>
              <a:gs pos="100000">
                <a:schemeClr val="accent1"/>
              </a:gs>
            </a:gsLst>
            <a:lin ang="5400000" scaled="1"/>
          </a:gradFill>
          <a:ln w="38100" algn="ctr">
            <a:solidFill>
              <a:schemeClr val="hlink"/>
            </a:solidFill>
            <a:round/>
            <a:headEnd/>
            <a:tailEnd/>
          </a:ln>
          <a:effectLst>
            <a:outerShdw dist="35921" dir="2700000" algn="ctr" rotWithShape="0">
              <a:schemeClr val="bg1"/>
            </a:outerShdw>
          </a:effectLst>
        </p:spPr>
        <p:txBody>
          <a:bodyPr wrap="none" anchor="ctr"/>
          <a:lstStyle/>
          <a:p>
            <a:pPr algn="ctr" eaLnBrk="0" fontAlgn="base" hangingPunct="0">
              <a:spcBef>
                <a:spcPct val="0"/>
              </a:spcBef>
              <a:spcAft>
                <a:spcPct val="0"/>
              </a:spcAft>
              <a:defRPr/>
            </a:pPr>
            <a:r>
              <a:rPr lang="ar-SA" sz="6000" dirty="0">
                <a:solidFill>
                  <a:srgbClr val="00716E"/>
                </a:solidFill>
                <a:effectLst>
                  <a:outerShdw blurRad="38100" dist="38100" dir="2700000" algn="tl">
                    <a:srgbClr val="000000"/>
                  </a:outerShdw>
                </a:effectLst>
                <a:latin typeface="Arial" pitchFamily="34" charset="0"/>
                <a:cs typeface="Arial" pitchFamily="34" charset="0"/>
              </a:rPr>
              <a:t>إمالة الخط</a:t>
            </a:r>
            <a:endParaRPr lang="en-US" sz="9600" dirty="0">
              <a:solidFill>
                <a:srgbClr val="00716E"/>
              </a:solidFill>
              <a:latin typeface="Arial" pitchFamily="34" charset="0"/>
              <a:cs typeface="Arial" pitchFamily="34" charset="0"/>
            </a:endParaRPr>
          </a:p>
        </p:txBody>
      </p:sp>
      <p:sp>
        <p:nvSpPr>
          <p:cNvPr id="16" name="Rectangle 6"/>
          <p:cNvSpPr>
            <a:spLocks noChangeArrowheads="1"/>
          </p:cNvSpPr>
          <p:nvPr/>
        </p:nvSpPr>
        <p:spPr bwMode="auto">
          <a:xfrm>
            <a:off x="6286500" y="2286000"/>
            <a:ext cx="642938" cy="500063"/>
          </a:xfrm>
          <a:prstGeom prst="rect">
            <a:avLst/>
          </a:prstGeom>
          <a:noFill/>
          <a:ln w="28575">
            <a:solidFill>
              <a:srgbClr val="E4574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rtl="0" fontAlgn="base">
              <a:spcBef>
                <a:spcPct val="0"/>
              </a:spcBef>
              <a:spcAft>
                <a:spcPct val="0"/>
              </a:spcAft>
            </a:pPr>
            <a:endParaRPr lang="ar-SA" altLang="en-US" sz="7200" b="1">
              <a:solidFill>
                <a:srgbClr val="FF4B94"/>
              </a:solidFill>
              <a:latin typeface="Arial" pitchFamily="34" charset="0"/>
              <a:cs typeface="Arial" pitchFamily="34" charset="0"/>
            </a:endParaRPr>
          </a:p>
        </p:txBody>
      </p:sp>
      <p:sp>
        <p:nvSpPr>
          <p:cNvPr id="17" name="AutoShape 14"/>
          <p:cNvSpPr>
            <a:spLocks noChangeArrowheads="1"/>
          </p:cNvSpPr>
          <p:nvPr/>
        </p:nvSpPr>
        <p:spPr bwMode="auto">
          <a:xfrm>
            <a:off x="2714625" y="4429125"/>
            <a:ext cx="3236913" cy="1285875"/>
          </a:xfrm>
          <a:prstGeom prst="roundRect">
            <a:avLst>
              <a:gd name="adj" fmla="val 16667"/>
            </a:avLst>
          </a:prstGeom>
          <a:gradFill rotWithShape="1">
            <a:gsLst>
              <a:gs pos="0">
                <a:schemeClr val="accent1"/>
              </a:gs>
              <a:gs pos="50000">
                <a:schemeClr val="bg1"/>
              </a:gs>
              <a:gs pos="100000">
                <a:schemeClr val="accent1"/>
              </a:gs>
            </a:gsLst>
            <a:lin ang="5400000" scaled="1"/>
          </a:gradFill>
          <a:ln w="38100" algn="ctr">
            <a:solidFill>
              <a:schemeClr val="hlink"/>
            </a:solidFill>
            <a:round/>
            <a:headEnd/>
            <a:tailEnd/>
          </a:ln>
          <a:effectLst>
            <a:outerShdw dist="35921" dir="2700000" algn="ctr" rotWithShape="0">
              <a:schemeClr val="bg1"/>
            </a:outerShdw>
          </a:effectLst>
        </p:spPr>
        <p:txBody>
          <a:bodyPr wrap="none" anchor="ctr"/>
          <a:lstStyle/>
          <a:p>
            <a:pPr algn="ctr" eaLnBrk="0" fontAlgn="base" hangingPunct="0">
              <a:spcBef>
                <a:spcPct val="0"/>
              </a:spcBef>
              <a:spcAft>
                <a:spcPct val="0"/>
              </a:spcAft>
              <a:defRPr/>
            </a:pPr>
            <a:r>
              <a:rPr lang="ar-SA" sz="6000" dirty="0">
                <a:solidFill>
                  <a:srgbClr val="00716E"/>
                </a:solidFill>
                <a:effectLst>
                  <a:outerShdw blurRad="38100" dist="38100" dir="2700000" algn="tl">
                    <a:srgbClr val="000000"/>
                  </a:outerShdw>
                </a:effectLst>
                <a:latin typeface="Arial" pitchFamily="34" charset="0"/>
                <a:cs typeface="Arial" pitchFamily="34" charset="0"/>
              </a:rPr>
              <a:t>تسطير الخط</a:t>
            </a:r>
            <a:endParaRPr lang="en-US" sz="9600" dirty="0">
              <a:solidFill>
                <a:srgbClr val="00716E"/>
              </a:solidFill>
              <a:latin typeface="Arial" pitchFamily="34" charset="0"/>
              <a:cs typeface="Arial" pitchFamily="34" charset="0"/>
            </a:endParaRPr>
          </a:p>
        </p:txBody>
      </p:sp>
      <p:sp>
        <p:nvSpPr>
          <p:cNvPr id="18" name="Rectangle 6"/>
          <p:cNvSpPr>
            <a:spLocks noChangeArrowheads="1"/>
          </p:cNvSpPr>
          <p:nvPr/>
        </p:nvSpPr>
        <p:spPr bwMode="auto">
          <a:xfrm>
            <a:off x="5643563" y="2286000"/>
            <a:ext cx="642937" cy="500063"/>
          </a:xfrm>
          <a:prstGeom prst="rect">
            <a:avLst/>
          </a:prstGeom>
          <a:noFill/>
          <a:ln w="28575">
            <a:solidFill>
              <a:srgbClr val="E4574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rtl="0" fontAlgn="base">
              <a:spcBef>
                <a:spcPct val="0"/>
              </a:spcBef>
              <a:spcAft>
                <a:spcPct val="0"/>
              </a:spcAft>
            </a:pPr>
            <a:endParaRPr lang="ar-SA" altLang="en-US" sz="7200" b="1">
              <a:solidFill>
                <a:srgbClr val="FF4B94"/>
              </a:solidFill>
              <a:latin typeface="Arial" pitchFamily="34" charset="0"/>
              <a:cs typeface="Arial" pitchFamily="34" charset="0"/>
            </a:endParaRPr>
          </a:p>
        </p:txBody>
      </p:sp>
      <p:sp>
        <p:nvSpPr>
          <p:cNvPr id="19" name="AutoShape 14"/>
          <p:cNvSpPr>
            <a:spLocks noChangeArrowheads="1"/>
          </p:cNvSpPr>
          <p:nvPr/>
        </p:nvSpPr>
        <p:spPr bwMode="auto">
          <a:xfrm>
            <a:off x="2714625" y="4500563"/>
            <a:ext cx="3236913" cy="1285875"/>
          </a:xfrm>
          <a:prstGeom prst="roundRect">
            <a:avLst>
              <a:gd name="adj" fmla="val 16667"/>
            </a:avLst>
          </a:prstGeom>
          <a:gradFill rotWithShape="1">
            <a:gsLst>
              <a:gs pos="0">
                <a:schemeClr val="accent1"/>
              </a:gs>
              <a:gs pos="50000">
                <a:schemeClr val="bg1"/>
              </a:gs>
              <a:gs pos="100000">
                <a:schemeClr val="accent1"/>
              </a:gs>
            </a:gsLst>
            <a:lin ang="5400000" scaled="1"/>
          </a:gradFill>
          <a:ln w="38100" algn="ctr">
            <a:solidFill>
              <a:schemeClr val="hlink"/>
            </a:solidFill>
            <a:round/>
            <a:headEnd/>
            <a:tailEnd/>
          </a:ln>
          <a:effectLst>
            <a:outerShdw dist="35921" dir="2700000" algn="ctr" rotWithShape="0">
              <a:schemeClr val="bg1"/>
            </a:outerShdw>
          </a:effectLst>
        </p:spPr>
        <p:txBody>
          <a:bodyPr wrap="none" anchor="ctr"/>
          <a:lstStyle/>
          <a:p>
            <a:pPr algn="ctr" eaLnBrk="0" fontAlgn="base" hangingPunct="0">
              <a:spcBef>
                <a:spcPct val="0"/>
              </a:spcBef>
              <a:spcAft>
                <a:spcPct val="0"/>
              </a:spcAft>
              <a:defRPr/>
            </a:pPr>
            <a:r>
              <a:rPr lang="ar-SA" sz="6600" dirty="0">
                <a:solidFill>
                  <a:srgbClr val="00716E"/>
                </a:solidFill>
                <a:latin typeface="Arial" pitchFamily="34" charset="0"/>
                <a:cs typeface="Arial" pitchFamily="34" charset="0"/>
              </a:rPr>
              <a:t>نوع الحدود</a:t>
            </a:r>
            <a:endParaRPr lang="en-US" sz="6600" dirty="0">
              <a:solidFill>
                <a:srgbClr val="00716E"/>
              </a:solidFill>
              <a:latin typeface="Arial" pitchFamily="34" charset="0"/>
              <a:cs typeface="Arial" pitchFamily="34" charset="0"/>
            </a:endParaRPr>
          </a:p>
        </p:txBody>
      </p:sp>
      <p:sp>
        <p:nvSpPr>
          <p:cNvPr id="20" name="Rectangle 6"/>
          <p:cNvSpPr>
            <a:spLocks noChangeArrowheads="1"/>
          </p:cNvSpPr>
          <p:nvPr/>
        </p:nvSpPr>
        <p:spPr bwMode="auto">
          <a:xfrm>
            <a:off x="5000625" y="2286000"/>
            <a:ext cx="642938" cy="500063"/>
          </a:xfrm>
          <a:prstGeom prst="rect">
            <a:avLst/>
          </a:prstGeom>
          <a:noFill/>
          <a:ln w="28575">
            <a:solidFill>
              <a:srgbClr val="E4574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rtl="0" fontAlgn="base">
              <a:spcBef>
                <a:spcPct val="0"/>
              </a:spcBef>
              <a:spcAft>
                <a:spcPct val="0"/>
              </a:spcAft>
            </a:pPr>
            <a:endParaRPr lang="ar-SA" altLang="en-US" sz="7200" b="1">
              <a:solidFill>
                <a:srgbClr val="FF4B94"/>
              </a:solidFill>
              <a:latin typeface="Arial" pitchFamily="34" charset="0"/>
              <a:cs typeface="Arial" pitchFamily="34" charset="0"/>
            </a:endParaRPr>
          </a:p>
        </p:txBody>
      </p:sp>
      <p:sp>
        <p:nvSpPr>
          <p:cNvPr id="21" name="AutoShape 14"/>
          <p:cNvSpPr>
            <a:spLocks noChangeArrowheads="1"/>
          </p:cNvSpPr>
          <p:nvPr/>
        </p:nvSpPr>
        <p:spPr bwMode="auto">
          <a:xfrm>
            <a:off x="2714625" y="4429125"/>
            <a:ext cx="3236913" cy="1285875"/>
          </a:xfrm>
          <a:prstGeom prst="roundRect">
            <a:avLst>
              <a:gd name="adj" fmla="val 16667"/>
            </a:avLst>
          </a:prstGeom>
          <a:gradFill rotWithShape="1">
            <a:gsLst>
              <a:gs pos="0">
                <a:schemeClr val="accent1"/>
              </a:gs>
              <a:gs pos="50000">
                <a:schemeClr val="bg1"/>
              </a:gs>
              <a:gs pos="100000">
                <a:schemeClr val="accent1"/>
              </a:gs>
            </a:gsLst>
            <a:lin ang="5400000" scaled="1"/>
          </a:gradFill>
          <a:ln w="38100" algn="ctr">
            <a:solidFill>
              <a:schemeClr val="hlink"/>
            </a:solidFill>
            <a:round/>
            <a:headEnd/>
            <a:tailEnd/>
          </a:ln>
          <a:effectLst>
            <a:outerShdw dist="35921" dir="2700000" algn="ctr" rotWithShape="0">
              <a:schemeClr val="bg1"/>
            </a:outerShdw>
          </a:effectLst>
        </p:spPr>
        <p:txBody>
          <a:bodyPr wrap="none" anchor="ctr"/>
          <a:lstStyle/>
          <a:p>
            <a:pPr algn="ctr" eaLnBrk="0" fontAlgn="base" hangingPunct="0">
              <a:spcBef>
                <a:spcPct val="0"/>
              </a:spcBef>
              <a:spcAft>
                <a:spcPct val="0"/>
              </a:spcAft>
              <a:defRPr/>
            </a:pPr>
            <a:r>
              <a:rPr lang="ar-SA" sz="6000" dirty="0">
                <a:solidFill>
                  <a:srgbClr val="00716E"/>
                </a:solidFill>
                <a:latin typeface="Arial" pitchFamily="34" charset="0"/>
                <a:cs typeface="Arial" pitchFamily="34" charset="0"/>
              </a:rPr>
              <a:t>لون التعبئة</a:t>
            </a:r>
            <a:endParaRPr lang="en-US" sz="6000" dirty="0">
              <a:solidFill>
                <a:srgbClr val="00716E"/>
              </a:solidFill>
              <a:latin typeface="Arial" pitchFamily="34" charset="0"/>
              <a:cs typeface="Arial" pitchFamily="34" charset="0"/>
            </a:endParaRPr>
          </a:p>
        </p:txBody>
      </p:sp>
      <p:sp>
        <p:nvSpPr>
          <p:cNvPr id="22" name="Rectangle 6"/>
          <p:cNvSpPr>
            <a:spLocks noChangeArrowheads="1"/>
          </p:cNvSpPr>
          <p:nvPr/>
        </p:nvSpPr>
        <p:spPr bwMode="auto">
          <a:xfrm>
            <a:off x="4500563" y="2286000"/>
            <a:ext cx="500062" cy="500063"/>
          </a:xfrm>
          <a:prstGeom prst="rect">
            <a:avLst/>
          </a:prstGeom>
          <a:noFill/>
          <a:ln w="28575">
            <a:solidFill>
              <a:srgbClr val="E4574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rtl="0" fontAlgn="base">
              <a:spcBef>
                <a:spcPct val="0"/>
              </a:spcBef>
              <a:spcAft>
                <a:spcPct val="0"/>
              </a:spcAft>
            </a:pPr>
            <a:endParaRPr lang="ar-SA" altLang="en-US" sz="7200" b="1">
              <a:solidFill>
                <a:srgbClr val="FF4B94"/>
              </a:solidFill>
              <a:latin typeface="Arial" pitchFamily="34" charset="0"/>
              <a:cs typeface="Arial" pitchFamily="34" charset="0"/>
            </a:endParaRPr>
          </a:p>
        </p:txBody>
      </p:sp>
      <p:sp>
        <p:nvSpPr>
          <p:cNvPr id="23" name="AutoShape 14"/>
          <p:cNvSpPr>
            <a:spLocks noChangeArrowheads="1"/>
          </p:cNvSpPr>
          <p:nvPr/>
        </p:nvSpPr>
        <p:spPr bwMode="auto">
          <a:xfrm>
            <a:off x="2714625" y="4429125"/>
            <a:ext cx="3236913" cy="1285875"/>
          </a:xfrm>
          <a:prstGeom prst="roundRect">
            <a:avLst>
              <a:gd name="adj" fmla="val 16667"/>
            </a:avLst>
          </a:prstGeom>
          <a:gradFill rotWithShape="1">
            <a:gsLst>
              <a:gs pos="0">
                <a:schemeClr val="accent1"/>
              </a:gs>
              <a:gs pos="50000">
                <a:schemeClr val="bg1"/>
              </a:gs>
              <a:gs pos="100000">
                <a:schemeClr val="accent1"/>
              </a:gs>
            </a:gsLst>
            <a:lin ang="5400000" scaled="1"/>
          </a:gradFill>
          <a:ln w="38100" algn="ctr">
            <a:solidFill>
              <a:schemeClr val="hlink"/>
            </a:solidFill>
            <a:round/>
            <a:headEnd/>
            <a:tailEnd/>
          </a:ln>
          <a:effectLst>
            <a:outerShdw dist="35921" dir="2700000" algn="ctr" rotWithShape="0">
              <a:schemeClr val="bg1"/>
            </a:outerShdw>
          </a:effectLst>
        </p:spPr>
        <p:txBody>
          <a:bodyPr wrap="none" anchor="ctr"/>
          <a:lstStyle/>
          <a:p>
            <a:pPr algn="ctr" eaLnBrk="0" fontAlgn="base" hangingPunct="0">
              <a:spcBef>
                <a:spcPct val="0"/>
              </a:spcBef>
              <a:spcAft>
                <a:spcPct val="0"/>
              </a:spcAft>
              <a:defRPr/>
            </a:pPr>
            <a:r>
              <a:rPr lang="ar-SA" sz="6000" dirty="0">
                <a:solidFill>
                  <a:srgbClr val="00716E"/>
                </a:solidFill>
                <a:latin typeface="Arial" pitchFamily="34" charset="0"/>
                <a:cs typeface="Arial" pitchFamily="34" charset="0"/>
              </a:rPr>
              <a:t>لون الخط</a:t>
            </a:r>
            <a:endParaRPr lang="en-US" sz="6000" dirty="0">
              <a:solidFill>
                <a:srgbClr val="00716E"/>
              </a:solidFill>
              <a:latin typeface="Arial" pitchFamily="34" charset="0"/>
              <a:cs typeface="Arial" pitchFamily="34" charset="0"/>
            </a:endParaRPr>
          </a:p>
        </p:txBody>
      </p:sp>
      <p:sp>
        <p:nvSpPr>
          <p:cNvPr id="24" name="Rectangle 6"/>
          <p:cNvSpPr>
            <a:spLocks noChangeArrowheads="1"/>
          </p:cNvSpPr>
          <p:nvPr/>
        </p:nvSpPr>
        <p:spPr bwMode="auto">
          <a:xfrm>
            <a:off x="3929063" y="1571625"/>
            <a:ext cx="357187" cy="500063"/>
          </a:xfrm>
          <a:prstGeom prst="rect">
            <a:avLst/>
          </a:prstGeom>
          <a:noFill/>
          <a:ln w="28575">
            <a:solidFill>
              <a:srgbClr val="E4574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rtl="0" fontAlgn="base">
              <a:spcBef>
                <a:spcPct val="0"/>
              </a:spcBef>
              <a:spcAft>
                <a:spcPct val="0"/>
              </a:spcAft>
            </a:pPr>
            <a:endParaRPr lang="ar-SA" altLang="en-US" sz="7200" b="1">
              <a:solidFill>
                <a:srgbClr val="FF4B94"/>
              </a:solidFill>
              <a:latin typeface="Arial" pitchFamily="34" charset="0"/>
              <a:cs typeface="Arial" pitchFamily="34" charset="0"/>
            </a:endParaRPr>
          </a:p>
        </p:txBody>
      </p:sp>
      <p:sp>
        <p:nvSpPr>
          <p:cNvPr id="25" name="AutoShape 14"/>
          <p:cNvSpPr>
            <a:spLocks noChangeArrowheads="1"/>
          </p:cNvSpPr>
          <p:nvPr/>
        </p:nvSpPr>
        <p:spPr bwMode="auto">
          <a:xfrm>
            <a:off x="2643188" y="4429125"/>
            <a:ext cx="3308350" cy="1285875"/>
          </a:xfrm>
          <a:prstGeom prst="roundRect">
            <a:avLst>
              <a:gd name="adj" fmla="val 16667"/>
            </a:avLst>
          </a:prstGeom>
          <a:gradFill rotWithShape="1">
            <a:gsLst>
              <a:gs pos="0">
                <a:schemeClr val="accent1"/>
              </a:gs>
              <a:gs pos="50000">
                <a:schemeClr val="bg1"/>
              </a:gs>
              <a:gs pos="100000">
                <a:schemeClr val="accent1"/>
              </a:gs>
            </a:gsLst>
            <a:lin ang="5400000" scaled="1"/>
          </a:gradFill>
          <a:ln w="38100" algn="ctr">
            <a:solidFill>
              <a:schemeClr val="hlink"/>
            </a:solidFill>
            <a:round/>
            <a:headEnd/>
            <a:tailEnd/>
          </a:ln>
          <a:effectLst>
            <a:outerShdw dist="35921" dir="2700000" algn="ctr" rotWithShape="0">
              <a:schemeClr val="bg1"/>
            </a:outerShdw>
          </a:effectLst>
        </p:spPr>
        <p:txBody>
          <a:bodyPr wrap="none" anchor="ctr"/>
          <a:lstStyle/>
          <a:p>
            <a:pPr algn="ctr" eaLnBrk="0" fontAlgn="base" hangingPunct="0">
              <a:spcBef>
                <a:spcPct val="0"/>
              </a:spcBef>
              <a:spcAft>
                <a:spcPct val="0"/>
              </a:spcAft>
              <a:defRPr/>
            </a:pPr>
            <a:r>
              <a:rPr lang="ar-SA" sz="5400" dirty="0">
                <a:solidFill>
                  <a:srgbClr val="00716E"/>
                </a:solidFill>
                <a:latin typeface="Arial" pitchFamily="34" charset="0"/>
                <a:cs typeface="Arial" pitchFamily="34" charset="0"/>
              </a:rPr>
              <a:t>محاذاة للأسفل</a:t>
            </a:r>
            <a:endParaRPr lang="en-US" sz="5400" dirty="0">
              <a:solidFill>
                <a:srgbClr val="00716E"/>
              </a:solidFill>
              <a:latin typeface="Arial" pitchFamily="34" charset="0"/>
              <a:cs typeface="Arial" pitchFamily="34" charset="0"/>
            </a:endParaRPr>
          </a:p>
        </p:txBody>
      </p:sp>
      <p:sp>
        <p:nvSpPr>
          <p:cNvPr id="26" name="Rectangle 6"/>
          <p:cNvSpPr>
            <a:spLocks noChangeArrowheads="1"/>
          </p:cNvSpPr>
          <p:nvPr/>
        </p:nvSpPr>
        <p:spPr bwMode="auto">
          <a:xfrm>
            <a:off x="3500438" y="1571625"/>
            <a:ext cx="428625" cy="500063"/>
          </a:xfrm>
          <a:prstGeom prst="rect">
            <a:avLst/>
          </a:prstGeom>
          <a:noFill/>
          <a:ln w="28575">
            <a:solidFill>
              <a:srgbClr val="E4574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rtl="0" fontAlgn="base">
              <a:spcBef>
                <a:spcPct val="0"/>
              </a:spcBef>
              <a:spcAft>
                <a:spcPct val="0"/>
              </a:spcAft>
            </a:pPr>
            <a:endParaRPr lang="ar-SA" altLang="en-US" sz="7200" b="1">
              <a:solidFill>
                <a:srgbClr val="FF4B94"/>
              </a:solidFill>
              <a:latin typeface="Arial" pitchFamily="34" charset="0"/>
              <a:cs typeface="Arial" pitchFamily="34" charset="0"/>
            </a:endParaRPr>
          </a:p>
        </p:txBody>
      </p:sp>
      <p:sp>
        <p:nvSpPr>
          <p:cNvPr id="27" name="AutoShape 14"/>
          <p:cNvSpPr>
            <a:spLocks noChangeArrowheads="1"/>
          </p:cNvSpPr>
          <p:nvPr/>
        </p:nvSpPr>
        <p:spPr bwMode="auto">
          <a:xfrm>
            <a:off x="2643188" y="4429125"/>
            <a:ext cx="3308350" cy="1285875"/>
          </a:xfrm>
          <a:prstGeom prst="roundRect">
            <a:avLst>
              <a:gd name="adj" fmla="val 16667"/>
            </a:avLst>
          </a:prstGeom>
          <a:gradFill rotWithShape="1">
            <a:gsLst>
              <a:gs pos="0">
                <a:schemeClr val="accent1"/>
              </a:gs>
              <a:gs pos="50000">
                <a:schemeClr val="bg1"/>
              </a:gs>
              <a:gs pos="100000">
                <a:schemeClr val="accent1"/>
              </a:gs>
            </a:gsLst>
            <a:lin ang="5400000" scaled="1"/>
          </a:gradFill>
          <a:ln w="38100" algn="ctr">
            <a:solidFill>
              <a:schemeClr val="hlink"/>
            </a:solidFill>
            <a:round/>
            <a:headEnd/>
            <a:tailEnd/>
          </a:ln>
          <a:effectLst>
            <a:outerShdw dist="35921" dir="2700000" algn="ctr" rotWithShape="0">
              <a:schemeClr val="bg1"/>
            </a:outerShdw>
          </a:effectLst>
        </p:spPr>
        <p:txBody>
          <a:bodyPr wrap="none" anchor="ctr"/>
          <a:lstStyle/>
          <a:p>
            <a:pPr algn="ctr" eaLnBrk="0" fontAlgn="base" hangingPunct="0">
              <a:spcBef>
                <a:spcPct val="0"/>
              </a:spcBef>
              <a:spcAft>
                <a:spcPct val="0"/>
              </a:spcAft>
              <a:defRPr/>
            </a:pPr>
            <a:r>
              <a:rPr lang="ar-SA" sz="5400" dirty="0">
                <a:solidFill>
                  <a:srgbClr val="00716E"/>
                </a:solidFill>
                <a:latin typeface="Arial" pitchFamily="34" charset="0"/>
                <a:cs typeface="Arial" pitchFamily="34" charset="0"/>
              </a:rPr>
              <a:t>محاذاة للوسط</a:t>
            </a:r>
            <a:endParaRPr lang="en-US" sz="5400" dirty="0">
              <a:solidFill>
                <a:srgbClr val="00716E"/>
              </a:solidFill>
              <a:latin typeface="Arial" pitchFamily="34" charset="0"/>
              <a:cs typeface="Arial" pitchFamily="34" charset="0"/>
            </a:endParaRPr>
          </a:p>
        </p:txBody>
      </p:sp>
      <p:sp>
        <p:nvSpPr>
          <p:cNvPr id="28" name="Rectangle 6"/>
          <p:cNvSpPr>
            <a:spLocks noChangeArrowheads="1"/>
          </p:cNvSpPr>
          <p:nvPr/>
        </p:nvSpPr>
        <p:spPr bwMode="auto">
          <a:xfrm>
            <a:off x="3143250" y="1571625"/>
            <a:ext cx="357188" cy="500063"/>
          </a:xfrm>
          <a:prstGeom prst="rect">
            <a:avLst/>
          </a:prstGeom>
          <a:noFill/>
          <a:ln w="28575">
            <a:solidFill>
              <a:srgbClr val="E4574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rtl="0" fontAlgn="base">
              <a:spcBef>
                <a:spcPct val="0"/>
              </a:spcBef>
              <a:spcAft>
                <a:spcPct val="0"/>
              </a:spcAft>
            </a:pPr>
            <a:endParaRPr lang="ar-SA" altLang="en-US" sz="7200" b="1">
              <a:solidFill>
                <a:srgbClr val="FF4B94"/>
              </a:solidFill>
              <a:latin typeface="Arial" pitchFamily="34" charset="0"/>
              <a:cs typeface="Arial" pitchFamily="34" charset="0"/>
            </a:endParaRPr>
          </a:p>
        </p:txBody>
      </p:sp>
      <p:sp>
        <p:nvSpPr>
          <p:cNvPr id="30" name="AutoShape 14"/>
          <p:cNvSpPr>
            <a:spLocks noChangeArrowheads="1"/>
          </p:cNvSpPr>
          <p:nvPr/>
        </p:nvSpPr>
        <p:spPr bwMode="auto">
          <a:xfrm>
            <a:off x="2643188" y="4429125"/>
            <a:ext cx="3308350" cy="1285875"/>
          </a:xfrm>
          <a:prstGeom prst="roundRect">
            <a:avLst>
              <a:gd name="adj" fmla="val 16667"/>
            </a:avLst>
          </a:prstGeom>
          <a:gradFill rotWithShape="1">
            <a:gsLst>
              <a:gs pos="0">
                <a:schemeClr val="accent1"/>
              </a:gs>
              <a:gs pos="50000">
                <a:schemeClr val="bg1"/>
              </a:gs>
              <a:gs pos="100000">
                <a:schemeClr val="accent1"/>
              </a:gs>
            </a:gsLst>
            <a:lin ang="5400000" scaled="1"/>
          </a:gradFill>
          <a:ln w="38100" algn="ctr">
            <a:solidFill>
              <a:schemeClr val="hlink"/>
            </a:solidFill>
            <a:round/>
            <a:headEnd/>
            <a:tailEnd/>
          </a:ln>
          <a:effectLst>
            <a:outerShdw dist="35921" dir="2700000" algn="ctr" rotWithShape="0">
              <a:schemeClr val="bg1"/>
            </a:outerShdw>
          </a:effectLst>
        </p:spPr>
        <p:txBody>
          <a:bodyPr wrap="none" anchor="ctr"/>
          <a:lstStyle/>
          <a:p>
            <a:pPr algn="ctr" eaLnBrk="0" fontAlgn="base" hangingPunct="0">
              <a:spcBef>
                <a:spcPct val="0"/>
              </a:spcBef>
              <a:spcAft>
                <a:spcPct val="0"/>
              </a:spcAft>
              <a:defRPr/>
            </a:pPr>
            <a:r>
              <a:rPr lang="ar-SA" sz="5400" dirty="0">
                <a:solidFill>
                  <a:srgbClr val="00716E"/>
                </a:solidFill>
                <a:latin typeface="Arial" pitchFamily="34" charset="0"/>
                <a:cs typeface="Arial" pitchFamily="34" charset="0"/>
              </a:rPr>
              <a:t>محاذاة لأعلى</a:t>
            </a:r>
            <a:endParaRPr lang="en-US" sz="5400" dirty="0">
              <a:solidFill>
                <a:srgbClr val="00716E"/>
              </a:solidFill>
              <a:latin typeface="Arial" pitchFamily="34" charset="0"/>
              <a:cs typeface="Arial" pitchFamily="34" charset="0"/>
            </a:endParaRPr>
          </a:p>
        </p:txBody>
      </p:sp>
      <p:sp>
        <p:nvSpPr>
          <p:cNvPr id="31" name="Rectangle 6"/>
          <p:cNvSpPr>
            <a:spLocks noChangeArrowheads="1"/>
          </p:cNvSpPr>
          <p:nvPr/>
        </p:nvSpPr>
        <p:spPr bwMode="auto">
          <a:xfrm>
            <a:off x="2500313" y="1571625"/>
            <a:ext cx="571500" cy="500063"/>
          </a:xfrm>
          <a:prstGeom prst="rect">
            <a:avLst/>
          </a:prstGeom>
          <a:noFill/>
          <a:ln w="28575">
            <a:solidFill>
              <a:srgbClr val="E4574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rtl="0" fontAlgn="base">
              <a:spcBef>
                <a:spcPct val="0"/>
              </a:spcBef>
              <a:spcAft>
                <a:spcPct val="0"/>
              </a:spcAft>
            </a:pPr>
            <a:endParaRPr lang="ar-SA" altLang="en-US" sz="7200" b="1">
              <a:solidFill>
                <a:srgbClr val="FF4B94"/>
              </a:solidFill>
              <a:latin typeface="Arial" pitchFamily="34" charset="0"/>
              <a:cs typeface="Arial" pitchFamily="34" charset="0"/>
            </a:endParaRPr>
          </a:p>
        </p:txBody>
      </p:sp>
      <p:sp>
        <p:nvSpPr>
          <p:cNvPr id="32" name="AutoShape 14"/>
          <p:cNvSpPr>
            <a:spLocks noChangeArrowheads="1"/>
          </p:cNvSpPr>
          <p:nvPr/>
        </p:nvSpPr>
        <p:spPr bwMode="auto">
          <a:xfrm>
            <a:off x="2643188" y="4429125"/>
            <a:ext cx="3308350" cy="1285875"/>
          </a:xfrm>
          <a:prstGeom prst="roundRect">
            <a:avLst>
              <a:gd name="adj" fmla="val 16667"/>
            </a:avLst>
          </a:prstGeom>
          <a:gradFill rotWithShape="1">
            <a:gsLst>
              <a:gs pos="0">
                <a:schemeClr val="accent1"/>
              </a:gs>
              <a:gs pos="50000">
                <a:schemeClr val="bg1"/>
              </a:gs>
              <a:gs pos="100000">
                <a:schemeClr val="accent1"/>
              </a:gs>
            </a:gsLst>
            <a:lin ang="5400000" scaled="1"/>
          </a:gradFill>
          <a:ln w="38100" algn="ctr">
            <a:solidFill>
              <a:schemeClr val="hlink"/>
            </a:solidFill>
            <a:round/>
            <a:headEnd/>
            <a:tailEnd/>
          </a:ln>
          <a:effectLst>
            <a:outerShdw dist="35921" dir="2700000" algn="ctr" rotWithShape="0">
              <a:schemeClr val="bg1"/>
            </a:outerShdw>
          </a:effectLst>
        </p:spPr>
        <p:txBody>
          <a:bodyPr wrap="none" anchor="ctr"/>
          <a:lstStyle/>
          <a:p>
            <a:pPr algn="ctr" eaLnBrk="0" fontAlgn="base" hangingPunct="0">
              <a:spcBef>
                <a:spcPct val="0"/>
              </a:spcBef>
              <a:spcAft>
                <a:spcPct val="0"/>
              </a:spcAft>
              <a:defRPr/>
            </a:pPr>
            <a:r>
              <a:rPr lang="ar-SA" sz="5400" dirty="0" err="1">
                <a:solidFill>
                  <a:srgbClr val="00716E"/>
                </a:solidFill>
                <a:latin typeface="Arial" pitchFamily="34" charset="0"/>
                <a:cs typeface="Arial" pitchFamily="34" charset="0"/>
              </a:rPr>
              <a:t>الإتجاه</a:t>
            </a:r>
            <a:endParaRPr lang="en-US" sz="5400" dirty="0">
              <a:solidFill>
                <a:srgbClr val="00716E"/>
              </a:solidFill>
              <a:latin typeface="Arial" pitchFamily="34" charset="0"/>
              <a:cs typeface="Arial" pitchFamily="34" charset="0"/>
            </a:endParaRPr>
          </a:p>
        </p:txBody>
      </p:sp>
      <p:sp>
        <p:nvSpPr>
          <p:cNvPr id="33" name="Rectangle 6"/>
          <p:cNvSpPr>
            <a:spLocks noChangeArrowheads="1"/>
          </p:cNvSpPr>
          <p:nvPr/>
        </p:nvSpPr>
        <p:spPr bwMode="auto">
          <a:xfrm>
            <a:off x="1857375" y="1571625"/>
            <a:ext cx="571500" cy="500063"/>
          </a:xfrm>
          <a:prstGeom prst="rect">
            <a:avLst/>
          </a:prstGeom>
          <a:noFill/>
          <a:ln w="28575">
            <a:solidFill>
              <a:srgbClr val="E4574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rtl="0" fontAlgn="base">
              <a:spcBef>
                <a:spcPct val="0"/>
              </a:spcBef>
              <a:spcAft>
                <a:spcPct val="0"/>
              </a:spcAft>
            </a:pPr>
            <a:endParaRPr lang="ar-SA" altLang="en-US" sz="7200" b="1">
              <a:solidFill>
                <a:srgbClr val="FF4B94"/>
              </a:solidFill>
              <a:latin typeface="Arial" pitchFamily="34" charset="0"/>
              <a:cs typeface="Arial" pitchFamily="34" charset="0"/>
            </a:endParaRPr>
          </a:p>
        </p:txBody>
      </p:sp>
      <p:sp>
        <p:nvSpPr>
          <p:cNvPr id="34" name="AutoShape 14"/>
          <p:cNvSpPr>
            <a:spLocks noChangeArrowheads="1"/>
          </p:cNvSpPr>
          <p:nvPr/>
        </p:nvSpPr>
        <p:spPr bwMode="auto">
          <a:xfrm>
            <a:off x="2643188" y="4429125"/>
            <a:ext cx="3308350" cy="1285875"/>
          </a:xfrm>
          <a:prstGeom prst="roundRect">
            <a:avLst>
              <a:gd name="adj" fmla="val 16667"/>
            </a:avLst>
          </a:prstGeom>
          <a:gradFill rotWithShape="1">
            <a:gsLst>
              <a:gs pos="0">
                <a:schemeClr val="accent1"/>
              </a:gs>
              <a:gs pos="50000">
                <a:schemeClr val="bg1"/>
              </a:gs>
              <a:gs pos="100000">
                <a:schemeClr val="accent1"/>
              </a:gs>
            </a:gsLst>
            <a:lin ang="5400000" scaled="1"/>
          </a:gradFill>
          <a:ln w="38100" algn="ctr">
            <a:solidFill>
              <a:schemeClr val="hlink"/>
            </a:solidFill>
            <a:round/>
            <a:headEnd/>
            <a:tailEnd/>
          </a:ln>
          <a:effectLst>
            <a:outerShdw dist="35921" dir="2700000" algn="ctr" rotWithShape="0">
              <a:schemeClr val="bg1"/>
            </a:outerShdw>
          </a:effectLst>
        </p:spPr>
        <p:txBody>
          <a:bodyPr wrap="none" anchor="ctr"/>
          <a:lstStyle/>
          <a:p>
            <a:pPr algn="ctr" eaLnBrk="0" fontAlgn="base" hangingPunct="0">
              <a:spcBef>
                <a:spcPct val="0"/>
              </a:spcBef>
              <a:spcAft>
                <a:spcPct val="0"/>
              </a:spcAft>
              <a:defRPr/>
            </a:pPr>
            <a:r>
              <a:rPr lang="ar-SA" sz="5400" dirty="0">
                <a:solidFill>
                  <a:srgbClr val="00716E"/>
                </a:solidFill>
                <a:latin typeface="Arial" pitchFamily="34" charset="0"/>
                <a:cs typeface="Arial" pitchFamily="34" charset="0"/>
              </a:rPr>
              <a:t>اتجاه النص</a:t>
            </a:r>
            <a:endParaRPr lang="en-US" sz="5400" dirty="0">
              <a:solidFill>
                <a:srgbClr val="00716E"/>
              </a:solidFill>
              <a:latin typeface="Arial" pitchFamily="34" charset="0"/>
              <a:cs typeface="Arial" pitchFamily="34"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675" y="2071688"/>
            <a:ext cx="2179638" cy="128587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50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2071688"/>
            <a:ext cx="2938463" cy="214312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7" name="Rectangle 6"/>
          <p:cNvSpPr>
            <a:spLocks noChangeArrowheads="1"/>
          </p:cNvSpPr>
          <p:nvPr/>
        </p:nvSpPr>
        <p:spPr bwMode="auto">
          <a:xfrm>
            <a:off x="3857625" y="2286000"/>
            <a:ext cx="428625" cy="500063"/>
          </a:xfrm>
          <a:prstGeom prst="rect">
            <a:avLst/>
          </a:prstGeom>
          <a:noFill/>
          <a:ln w="28575">
            <a:solidFill>
              <a:srgbClr val="E4574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rtl="0" fontAlgn="base">
              <a:spcBef>
                <a:spcPct val="0"/>
              </a:spcBef>
              <a:spcAft>
                <a:spcPct val="0"/>
              </a:spcAft>
            </a:pPr>
            <a:endParaRPr lang="ar-SA" altLang="en-US" sz="7200" b="1">
              <a:solidFill>
                <a:srgbClr val="FF4B94"/>
              </a:solidFill>
              <a:latin typeface="Arial" pitchFamily="34" charset="0"/>
              <a:cs typeface="Arial" pitchFamily="34" charset="0"/>
            </a:endParaRPr>
          </a:p>
        </p:txBody>
      </p:sp>
      <p:sp>
        <p:nvSpPr>
          <p:cNvPr id="38" name="AutoShape 14"/>
          <p:cNvSpPr>
            <a:spLocks noChangeArrowheads="1"/>
          </p:cNvSpPr>
          <p:nvPr/>
        </p:nvSpPr>
        <p:spPr bwMode="auto">
          <a:xfrm>
            <a:off x="2071688" y="4429125"/>
            <a:ext cx="4237037" cy="1285875"/>
          </a:xfrm>
          <a:prstGeom prst="roundRect">
            <a:avLst>
              <a:gd name="adj" fmla="val 16667"/>
            </a:avLst>
          </a:prstGeom>
          <a:gradFill rotWithShape="1">
            <a:gsLst>
              <a:gs pos="0">
                <a:schemeClr val="accent1"/>
              </a:gs>
              <a:gs pos="50000">
                <a:schemeClr val="bg1"/>
              </a:gs>
              <a:gs pos="100000">
                <a:schemeClr val="accent1"/>
              </a:gs>
            </a:gsLst>
            <a:lin ang="5400000" scaled="1"/>
          </a:gradFill>
          <a:ln w="38100" algn="ctr">
            <a:solidFill>
              <a:schemeClr val="hlink"/>
            </a:solidFill>
            <a:round/>
            <a:headEnd/>
            <a:tailEnd/>
          </a:ln>
          <a:effectLst>
            <a:outerShdw dist="35921" dir="2700000" algn="ctr" rotWithShape="0">
              <a:schemeClr val="bg1"/>
            </a:outerShdw>
          </a:effectLst>
        </p:spPr>
        <p:txBody>
          <a:bodyPr wrap="none" anchor="ctr"/>
          <a:lstStyle/>
          <a:p>
            <a:pPr algn="ctr" eaLnBrk="0" fontAlgn="base" hangingPunct="0">
              <a:spcBef>
                <a:spcPct val="0"/>
              </a:spcBef>
              <a:spcAft>
                <a:spcPct val="0"/>
              </a:spcAft>
              <a:defRPr/>
            </a:pPr>
            <a:r>
              <a:rPr lang="ar-SA" sz="4800" dirty="0">
                <a:solidFill>
                  <a:srgbClr val="00716E"/>
                </a:solidFill>
                <a:latin typeface="Arial" pitchFamily="34" charset="0"/>
                <a:cs typeface="Arial" pitchFamily="34" charset="0"/>
              </a:rPr>
              <a:t>محاذاة النص لليسار</a:t>
            </a:r>
            <a:endParaRPr lang="en-US" sz="4800" dirty="0">
              <a:solidFill>
                <a:srgbClr val="00716E"/>
              </a:solidFill>
              <a:latin typeface="Arial" pitchFamily="34" charset="0"/>
              <a:cs typeface="Arial" pitchFamily="34" charset="0"/>
            </a:endParaRPr>
          </a:p>
        </p:txBody>
      </p:sp>
      <p:sp>
        <p:nvSpPr>
          <p:cNvPr id="39" name="Rectangle 6"/>
          <p:cNvSpPr>
            <a:spLocks noChangeArrowheads="1"/>
          </p:cNvSpPr>
          <p:nvPr/>
        </p:nvSpPr>
        <p:spPr bwMode="auto">
          <a:xfrm>
            <a:off x="3500438" y="2286000"/>
            <a:ext cx="357187" cy="500063"/>
          </a:xfrm>
          <a:prstGeom prst="rect">
            <a:avLst/>
          </a:prstGeom>
          <a:noFill/>
          <a:ln w="28575">
            <a:solidFill>
              <a:srgbClr val="E4574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rtl="0" fontAlgn="base">
              <a:spcBef>
                <a:spcPct val="0"/>
              </a:spcBef>
              <a:spcAft>
                <a:spcPct val="0"/>
              </a:spcAft>
            </a:pPr>
            <a:endParaRPr lang="ar-SA" altLang="en-US" sz="7200" b="1">
              <a:solidFill>
                <a:srgbClr val="FF4B94"/>
              </a:solidFill>
              <a:latin typeface="Arial" pitchFamily="34" charset="0"/>
              <a:cs typeface="Arial" pitchFamily="34" charset="0"/>
            </a:endParaRPr>
          </a:p>
        </p:txBody>
      </p:sp>
      <p:sp>
        <p:nvSpPr>
          <p:cNvPr id="40" name="AutoShape 14"/>
          <p:cNvSpPr>
            <a:spLocks noChangeArrowheads="1"/>
          </p:cNvSpPr>
          <p:nvPr/>
        </p:nvSpPr>
        <p:spPr bwMode="auto">
          <a:xfrm>
            <a:off x="2071688" y="4429125"/>
            <a:ext cx="4237037" cy="1285875"/>
          </a:xfrm>
          <a:prstGeom prst="roundRect">
            <a:avLst>
              <a:gd name="adj" fmla="val 16667"/>
            </a:avLst>
          </a:prstGeom>
          <a:gradFill rotWithShape="1">
            <a:gsLst>
              <a:gs pos="0">
                <a:schemeClr val="accent1"/>
              </a:gs>
              <a:gs pos="50000">
                <a:schemeClr val="bg1"/>
              </a:gs>
              <a:gs pos="100000">
                <a:schemeClr val="accent1"/>
              </a:gs>
            </a:gsLst>
            <a:lin ang="5400000" scaled="1"/>
          </a:gradFill>
          <a:ln w="38100" algn="ctr">
            <a:solidFill>
              <a:schemeClr val="hlink"/>
            </a:solidFill>
            <a:round/>
            <a:headEnd/>
            <a:tailEnd/>
          </a:ln>
          <a:effectLst>
            <a:outerShdw dist="35921" dir="2700000" algn="ctr" rotWithShape="0">
              <a:schemeClr val="bg1"/>
            </a:outerShdw>
          </a:effectLst>
        </p:spPr>
        <p:txBody>
          <a:bodyPr wrap="none" anchor="ctr"/>
          <a:lstStyle/>
          <a:p>
            <a:pPr algn="ctr" eaLnBrk="0" fontAlgn="base" hangingPunct="0">
              <a:spcBef>
                <a:spcPct val="0"/>
              </a:spcBef>
              <a:spcAft>
                <a:spcPct val="0"/>
              </a:spcAft>
              <a:defRPr/>
            </a:pPr>
            <a:r>
              <a:rPr lang="ar-SA" sz="4800" dirty="0">
                <a:solidFill>
                  <a:srgbClr val="00716E"/>
                </a:solidFill>
                <a:latin typeface="Arial" pitchFamily="34" charset="0"/>
                <a:cs typeface="Arial" pitchFamily="34" charset="0"/>
              </a:rPr>
              <a:t>توسيط النص</a:t>
            </a:r>
            <a:endParaRPr lang="en-US" sz="4800" dirty="0">
              <a:solidFill>
                <a:srgbClr val="00716E"/>
              </a:solidFill>
              <a:latin typeface="Arial" pitchFamily="34" charset="0"/>
              <a:cs typeface="Arial" pitchFamily="34" charset="0"/>
            </a:endParaRPr>
          </a:p>
        </p:txBody>
      </p:sp>
      <p:sp>
        <p:nvSpPr>
          <p:cNvPr id="41" name="Rectangle 6"/>
          <p:cNvSpPr>
            <a:spLocks noChangeArrowheads="1"/>
          </p:cNvSpPr>
          <p:nvPr/>
        </p:nvSpPr>
        <p:spPr bwMode="auto">
          <a:xfrm>
            <a:off x="3143250" y="2286000"/>
            <a:ext cx="357188" cy="500063"/>
          </a:xfrm>
          <a:prstGeom prst="rect">
            <a:avLst/>
          </a:prstGeom>
          <a:noFill/>
          <a:ln w="28575">
            <a:solidFill>
              <a:srgbClr val="E4574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rtl="0" fontAlgn="base">
              <a:spcBef>
                <a:spcPct val="0"/>
              </a:spcBef>
              <a:spcAft>
                <a:spcPct val="0"/>
              </a:spcAft>
            </a:pPr>
            <a:endParaRPr lang="ar-SA" altLang="en-US" sz="7200" b="1">
              <a:solidFill>
                <a:srgbClr val="FF4B94"/>
              </a:solidFill>
              <a:latin typeface="Arial" pitchFamily="34" charset="0"/>
              <a:cs typeface="Arial" pitchFamily="34" charset="0"/>
            </a:endParaRPr>
          </a:p>
        </p:txBody>
      </p:sp>
      <p:sp>
        <p:nvSpPr>
          <p:cNvPr id="43" name="AutoShape 14"/>
          <p:cNvSpPr>
            <a:spLocks noChangeArrowheads="1"/>
          </p:cNvSpPr>
          <p:nvPr/>
        </p:nvSpPr>
        <p:spPr bwMode="auto">
          <a:xfrm>
            <a:off x="2071688" y="4500563"/>
            <a:ext cx="4237037" cy="1285875"/>
          </a:xfrm>
          <a:prstGeom prst="roundRect">
            <a:avLst>
              <a:gd name="adj" fmla="val 16667"/>
            </a:avLst>
          </a:prstGeom>
          <a:gradFill rotWithShape="1">
            <a:gsLst>
              <a:gs pos="0">
                <a:schemeClr val="accent1"/>
              </a:gs>
              <a:gs pos="50000">
                <a:schemeClr val="bg1"/>
              </a:gs>
              <a:gs pos="100000">
                <a:schemeClr val="accent1"/>
              </a:gs>
            </a:gsLst>
            <a:lin ang="5400000" scaled="1"/>
          </a:gradFill>
          <a:ln w="38100" algn="ctr">
            <a:solidFill>
              <a:schemeClr val="hlink"/>
            </a:solidFill>
            <a:round/>
            <a:headEnd/>
            <a:tailEnd/>
          </a:ln>
          <a:effectLst>
            <a:outerShdw dist="35921" dir="2700000" algn="ctr" rotWithShape="0">
              <a:schemeClr val="bg1"/>
            </a:outerShdw>
          </a:effectLst>
        </p:spPr>
        <p:txBody>
          <a:bodyPr wrap="none" anchor="ctr"/>
          <a:lstStyle/>
          <a:p>
            <a:pPr algn="ctr" eaLnBrk="0" fontAlgn="base" hangingPunct="0">
              <a:spcBef>
                <a:spcPct val="0"/>
              </a:spcBef>
              <a:spcAft>
                <a:spcPct val="0"/>
              </a:spcAft>
              <a:defRPr/>
            </a:pPr>
            <a:r>
              <a:rPr lang="ar-SA" sz="4800" dirty="0">
                <a:solidFill>
                  <a:srgbClr val="00716E"/>
                </a:solidFill>
                <a:latin typeface="Arial" pitchFamily="34" charset="0"/>
                <a:cs typeface="Arial" pitchFamily="34" charset="0"/>
              </a:rPr>
              <a:t>محاذاة النص لليمين</a:t>
            </a:r>
            <a:endParaRPr lang="en-US" sz="4800" dirty="0">
              <a:solidFill>
                <a:srgbClr val="00716E"/>
              </a:solidFill>
              <a:latin typeface="Arial" pitchFamily="34" charset="0"/>
              <a:cs typeface="Arial" pitchFamily="34" charset="0"/>
            </a:endParaRPr>
          </a:p>
        </p:txBody>
      </p:sp>
      <p:sp>
        <p:nvSpPr>
          <p:cNvPr id="44" name="Rectangle 6"/>
          <p:cNvSpPr>
            <a:spLocks noChangeArrowheads="1"/>
          </p:cNvSpPr>
          <p:nvPr/>
        </p:nvSpPr>
        <p:spPr bwMode="auto">
          <a:xfrm>
            <a:off x="214313" y="1571625"/>
            <a:ext cx="1571625" cy="500063"/>
          </a:xfrm>
          <a:prstGeom prst="rect">
            <a:avLst/>
          </a:prstGeom>
          <a:noFill/>
          <a:ln w="28575">
            <a:solidFill>
              <a:srgbClr val="E4574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rtl="0" fontAlgn="base">
              <a:spcBef>
                <a:spcPct val="0"/>
              </a:spcBef>
              <a:spcAft>
                <a:spcPct val="0"/>
              </a:spcAft>
            </a:pPr>
            <a:endParaRPr lang="ar-SA" altLang="en-US" sz="7200" b="1">
              <a:solidFill>
                <a:srgbClr val="FF4B94"/>
              </a:solidFill>
              <a:latin typeface="Arial" pitchFamily="34" charset="0"/>
              <a:cs typeface="Arial" pitchFamily="34" charset="0"/>
            </a:endParaRPr>
          </a:p>
        </p:txBody>
      </p:sp>
      <p:sp>
        <p:nvSpPr>
          <p:cNvPr id="45" name="AutoShape 14"/>
          <p:cNvSpPr>
            <a:spLocks noChangeArrowheads="1"/>
          </p:cNvSpPr>
          <p:nvPr/>
        </p:nvSpPr>
        <p:spPr bwMode="auto">
          <a:xfrm>
            <a:off x="1500188" y="4429125"/>
            <a:ext cx="5143500" cy="1357313"/>
          </a:xfrm>
          <a:prstGeom prst="roundRect">
            <a:avLst>
              <a:gd name="adj" fmla="val 16667"/>
            </a:avLst>
          </a:prstGeom>
          <a:gradFill rotWithShape="1">
            <a:gsLst>
              <a:gs pos="0">
                <a:schemeClr val="accent1"/>
              </a:gs>
              <a:gs pos="50000">
                <a:schemeClr val="bg1"/>
              </a:gs>
              <a:gs pos="100000">
                <a:schemeClr val="accent1"/>
              </a:gs>
            </a:gsLst>
            <a:lin ang="5400000" scaled="1"/>
          </a:gradFill>
          <a:ln w="38100" algn="ctr">
            <a:solidFill>
              <a:schemeClr val="hlink"/>
            </a:solidFill>
            <a:round/>
            <a:headEnd/>
            <a:tailEnd/>
          </a:ln>
          <a:effectLst>
            <a:outerShdw dist="35921" dir="2700000" algn="ctr" rotWithShape="0">
              <a:schemeClr val="bg1"/>
            </a:outerShdw>
          </a:effectLst>
        </p:spPr>
        <p:txBody>
          <a:bodyPr wrap="none" anchor="ctr"/>
          <a:lstStyle/>
          <a:p>
            <a:pPr algn="ctr" eaLnBrk="0" fontAlgn="base" hangingPunct="0">
              <a:spcBef>
                <a:spcPct val="0"/>
              </a:spcBef>
              <a:spcAft>
                <a:spcPct val="0"/>
              </a:spcAft>
              <a:defRPr/>
            </a:pPr>
            <a:r>
              <a:rPr lang="ar-SA" sz="4400" dirty="0">
                <a:solidFill>
                  <a:srgbClr val="00716E"/>
                </a:solidFill>
                <a:latin typeface="Arial" pitchFamily="34" charset="0"/>
                <a:cs typeface="Arial" pitchFamily="34" charset="0"/>
              </a:rPr>
              <a:t>إظهار محتوى الخلية</a:t>
            </a:r>
          </a:p>
          <a:p>
            <a:pPr algn="ctr" eaLnBrk="0" fontAlgn="base" hangingPunct="0">
              <a:spcBef>
                <a:spcPct val="0"/>
              </a:spcBef>
              <a:spcAft>
                <a:spcPct val="0"/>
              </a:spcAft>
              <a:defRPr/>
            </a:pPr>
            <a:r>
              <a:rPr lang="ar-SA" sz="4400" dirty="0">
                <a:solidFill>
                  <a:srgbClr val="00716E"/>
                </a:solidFill>
                <a:latin typeface="Arial" pitchFamily="34" charset="0"/>
                <a:cs typeface="Arial" pitchFamily="34" charset="0"/>
              </a:rPr>
              <a:t>في عدة سطور</a:t>
            </a:r>
            <a:endParaRPr lang="en-US" sz="4400" dirty="0">
              <a:solidFill>
                <a:srgbClr val="00716E"/>
              </a:solidFill>
              <a:latin typeface="Arial" pitchFamily="34" charset="0"/>
              <a:cs typeface="Arial" pitchFamily="34" charset="0"/>
            </a:endParaRPr>
          </a:p>
        </p:txBody>
      </p:sp>
      <p:sp>
        <p:nvSpPr>
          <p:cNvPr id="46" name="Rectangle 6"/>
          <p:cNvSpPr>
            <a:spLocks noChangeArrowheads="1"/>
          </p:cNvSpPr>
          <p:nvPr/>
        </p:nvSpPr>
        <p:spPr bwMode="auto">
          <a:xfrm>
            <a:off x="142875" y="2214563"/>
            <a:ext cx="1643063" cy="500062"/>
          </a:xfrm>
          <a:prstGeom prst="rect">
            <a:avLst/>
          </a:prstGeom>
          <a:noFill/>
          <a:ln w="28575">
            <a:solidFill>
              <a:srgbClr val="E4574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rtl="0" fontAlgn="base">
              <a:spcBef>
                <a:spcPct val="0"/>
              </a:spcBef>
              <a:spcAft>
                <a:spcPct val="0"/>
              </a:spcAft>
            </a:pPr>
            <a:endParaRPr lang="ar-SA" altLang="en-US" sz="7200" b="1">
              <a:solidFill>
                <a:srgbClr val="FF4B94"/>
              </a:solidFill>
              <a:latin typeface="Arial" pitchFamily="34" charset="0"/>
              <a:cs typeface="Arial" pitchFamily="34" charset="0"/>
            </a:endParaRPr>
          </a:p>
        </p:txBody>
      </p:sp>
      <p:sp>
        <p:nvSpPr>
          <p:cNvPr id="47" name="AutoShape 14"/>
          <p:cNvSpPr>
            <a:spLocks noChangeArrowheads="1"/>
          </p:cNvSpPr>
          <p:nvPr/>
        </p:nvSpPr>
        <p:spPr bwMode="auto">
          <a:xfrm>
            <a:off x="1500188" y="4429125"/>
            <a:ext cx="5143500" cy="1357313"/>
          </a:xfrm>
          <a:prstGeom prst="roundRect">
            <a:avLst>
              <a:gd name="adj" fmla="val 16667"/>
            </a:avLst>
          </a:prstGeom>
          <a:gradFill rotWithShape="1">
            <a:gsLst>
              <a:gs pos="0">
                <a:schemeClr val="accent1"/>
              </a:gs>
              <a:gs pos="50000">
                <a:schemeClr val="bg1"/>
              </a:gs>
              <a:gs pos="100000">
                <a:schemeClr val="accent1"/>
              </a:gs>
            </a:gsLst>
            <a:lin ang="5400000" scaled="1"/>
          </a:gradFill>
          <a:ln w="38100" algn="ctr">
            <a:solidFill>
              <a:schemeClr val="hlink"/>
            </a:solidFill>
            <a:round/>
            <a:headEnd/>
            <a:tailEnd/>
          </a:ln>
          <a:effectLst>
            <a:outerShdw dist="35921" dir="2700000" algn="ctr" rotWithShape="0">
              <a:schemeClr val="bg1"/>
            </a:outerShdw>
          </a:effectLst>
        </p:spPr>
        <p:txBody>
          <a:bodyPr wrap="none" anchor="ctr"/>
          <a:lstStyle/>
          <a:p>
            <a:pPr algn="ctr" eaLnBrk="0" fontAlgn="base" hangingPunct="0">
              <a:spcBef>
                <a:spcPct val="0"/>
              </a:spcBef>
              <a:spcAft>
                <a:spcPct val="0"/>
              </a:spcAft>
              <a:defRPr/>
            </a:pPr>
            <a:r>
              <a:rPr lang="ar-SA" sz="4400" dirty="0">
                <a:solidFill>
                  <a:srgbClr val="00716E"/>
                </a:solidFill>
                <a:latin typeface="Arial" pitchFamily="34" charset="0"/>
                <a:cs typeface="Arial" pitchFamily="34" charset="0"/>
              </a:rPr>
              <a:t>دمج الخلايا</a:t>
            </a:r>
            <a:endParaRPr lang="en-US" sz="4400" dirty="0">
              <a:solidFill>
                <a:srgbClr val="00716E"/>
              </a:solidFill>
              <a:latin typeface="Arial" pitchFamily="34" charset="0"/>
              <a:cs typeface="Arial" pitchFamily="34" charset="0"/>
            </a:endParaRPr>
          </a:p>
        </p:txBody>
      </p:sp>
      <p:pic>
        <p:nvPicPr>
          <p:cNvPr id="450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2747963"/>
            <a:ext cx="2786063" cy="2109787"/>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6460572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17"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xit" presetSubtype="10" fill="hold" grpId="1" nodeType="clickEffect">
                                  <p:stCondLst>
                                    <p:cond delay="0"/>
                                  </p:stCondLst>
                                  <p:childTnLst>
                                    <p:animEffect transition="out" filter="checkerboard(across)">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3" presetClass="exit" presetSubtype="10" fill="hold" grpId="1" nodeType="withEffect">
                                  <p:stCondLst>
                                    <p:cond delay="0"/>
                                  </p:stCondLst>
                                  <p:childTnLst>
                                    <p:animEffect transition="out" filter="blinds(horizontal)">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par>
                          <p:cTn id="20" fill="hold" nodeType="afterGroup">
                            <p:stCondLst>
                              <p:cond delay="500"/>
                            </p:stCondLst>
                            <p:childTnLst>
                              <p:par>
                                <p:cTn id="21" presetID="5"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across)">
                                      <p:cBhvr>
                                        <p:cTn id="23" dur="500"/>
                                        <p:tgtEl>
                                          <p:spTgt spid="9"/>
                                        </p:tgtEl>
                                      </p:cBhvr>
                                    </p:animEffect>
                                  </p:childTnLst>
                                </p:cTn>
                              </p:par>
                              <p:par>
                                <p:cTn id="24" presetID="17"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xit" presetSubtype="10" fill="hold" grpId="1" nodeType="clickEffect">
                                  <p:stCondLst>
                                    <p:cond delay="0"/>
                                  </p:stCondLst>
                                  <p:childTnLst>
                                    <p:animEffect transition="out" filter="checkerboard(across)">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par>
                                <p:cTn id="33" presetID="3" presetClass="exit" presetSubtype="10" fill="hold" grpId="1" nodeType="withEffect">
                                  <p:stCondLst>
                                    <p:cond delay="0"/>
                                  </p:stCondLst>
                                  <p:childTnLst>
                                    <p:animEffect transition="out" filter="blinds(horizontal)">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childTnLst>
                          </p:cTn>
                        </p:par>
                        <p:par>
                          <p:cTn id="36" fill="hold" nodeType="afterGroup">
                            <p:stCondLst>
                              <p:cond delay="500"/>
                            </p:stCondLst>
                            <p:childTnLst>
                              <p:par>
                                <p:cTn id="37" presetID="5" presetClass="entr" presetSubtype="1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checkerboard(across)">
                                      <p:cBhvr>
                                        <p:cTn id="39" dur="500"/>
                                        <p:tgtEl>
                                          <p:spTgt spid="11"/>
                                        </p:tgtEl>
                                      </p:cBhvr>
                                    </p:animEffect>
                                  </p:childTnLst>
                                </p:cTn>
                              </p:par>
                              <p:par>
                                <p:cTn id="40" presetID="17" presetClass="entr" presetSubtype="1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xit" presetSubtype="10" fill="hold" grpId="1" nodeType="clickEffect">
                                  <p:stCondLst>
                                    <p:cond delay="0"/>
                                  </p:stCondLst>
                                  <p:childTnLst>
                                    <p:animEffect transition="out" filter="checkerboard(across)">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3" presetClass="exit" presetSubtype="10" fill="hold" grpId="1" nodeType="withEffect">
                                  <p:stCondLst>
                                    <p:cond delay="0"/>
                                  </p:stCondLst>
                                  <p:childTnLst>
                                    <p:animEffect transition="out" filter="blinds(horizontal)">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childTnLst>
                          </p:cTn>
                        </p:par>
                        <p:par>
                          <p:cTn id="52" fill="hold" nodeType="afterGroup">
                            <p:stCondLst>
                              <p:cond delay="500"/>
                            </p:stCondLst>
                            <p:childTnLst>
                              <p:par>
                                <p:cTn id="53" presetID="5" presetClass="entr" presetSubtype="1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checkerboard(across)">
                                      <p:cBhvr>
                                        <p:cTn id="55" dur="500"/>
                                        <p:tgtEl>
                                          <p:spTgt spid="13"/>
                                        </p:tgtEl>
                                      </p:cBhvr>
                                    </p:animEffect>
                                  </p:childTnLst>
                                </p:cTn>
                              </p:par>
                              <p:par>
                                <p:cTn id="56" presetID="17" presetClass="entr" presetSubtype="1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5" presetClass="exit" presetSubtype="10" fill="hold" grpId="1" nodeType="clickEffect">
                                  <p:stCondLst>
                                    <p:cond delay="0"/>
                                  </p:stCondLst>
                                  <p:childTnLst>
                                    <p:animEffect transition="out" filter="checkerboard(across)">
                                      <p:cBhvr>
                                        <p:cTn id="63" dur="500"/>
                                        <p:tgtEl>
                                          <p:spTgt spid="13"/>
                                        </p:tgtEl>
                                      </p:cBhvr>
                                    </p:animEffect>
                                    <p:set>
                                      <p:cBhvr>
                                        <p:cTn id="64" dur="1" fill="hold">
                                          <p:stCondLst>
                                            <p:cond delay="499"/>
                                          </p:stCondLst>
                                        </p:cTn>
                                        <p:tgtEl>
                                          <p:spTgt spid="13"/>
                                        </p:tgtEl>
                                        <p:attrNameLst>
                                          <p:attrName>style.visibility</p:attrName>
                                        </p:attrNameLst>
                                      </p:cBhvr>
                                      <p:to>
                                        <p:strVal val="hidden"/>
                                      </p:to>
                                    </p:set>
                                  </p:childTnLst>
                                </p:cTn>
                              </p:par>
                              <p:par>
                                <p:cTn id="65" presetID="3" presetClass="exit" presetSubtype="10" fill="hold" grpId="1" nodeType="withEffect">
                                  <p:stCondLst>
                                    <p:cond delay="0"/>
                                  </p:stCondLst>
                                  <p:childTnLst>
                                    <p:animEffect transition="out" filter="blinds(horizontal)">
                                      <p:cBhvr>
                                        <p:cTn id="66" dur="500"/>
                                        <p:tgtEl>
                                          <p:spTgt spid="14"/>
                                        </p:tgtEl>
                                      </p:cBhvr>
                                    </p:animEffect>
                                    <p:set>
                                      <p:cBhvr>
                                        <p:cTn id="67" dur="1" fill="hold">
                                          <p:stCondLst>
                                            <p:cond delay="499"/>
                                          </p:stCondLst>
                                        </p:cTn>
                                        <p:tgtEl>
                                          <p:spTgt spid="14"/>
                                        </p:tgtEl>
                                        <p:attrNameLst>
                                          <p:attrName>style.visibility</p:attrName>
                                        </p:attrNameLst>
                                      </p:cBhvr>
                                      <p:to>
                                        <p:strVal val="hidden"/>
                                      </p:to>
                                    </p:set>
                                  </p:childTnLst>
                                </p:cTn>
                              </p:par>
                            </p:childTnLst>
                          </p:cTn>
                        </p:par>
                        <p:par>
                          <p:cTn id="68" fill="hold" nodeType="afterGroup">
                            <p:stCondLst>
                              <p:cond delay="500"/>
                            </p:stCondLst>
                            <p:childTnLst>
                              <p:par>
                                <p:cTn id="69" presetID="5" presetClass="entr" presetSubtype="10"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checkerboard(across)">
                                      <p:cBhvr>
                                        <p:cTn id="71" dur="500"/>
                                        <p:tgtEl>
                                          <p:spTgt spid="16"/>
                                        </p:tgtEl>
                                      </p:cBhvr>
                                    </p:animEffect>
                                  </p:childTnLst>
                                </p:cTn>
                              </p:par>
                              <p:par>
                                <p:cTn id="72" presetID="17" presetClass="entr" presetSubtype="10"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5" presetClass="exit" presetSubtype="10" fill="hold" grpId="1" nodeType="clickEffect">
                                  <p:stCondLst>
                                    <p:cond delay="0"/>
                                  </p:stCondLst>
                                  <p:childTnLst>
                                    <p:animEffect transition="out" filter="checkerboard(across)">
                                      <p:cBhvr>
                                        <p:cTn id="79" dur="500"/>
                                        <p:tgtEl>
                                          <p:spTgt spid="16"/>
                                        </p:tgtEl>
                                      </p:cBhvr>
                                    </p:animEffect>
                                    <p:set>
                                      <p:cBhvr>
                                        <p:cTn id="80" dur="1" fill="hold">
                                          <p:stCondLst>
                                            <p:cond delay="499"/>
                                          </p:stCondLst>
                                        </p:cTn>
                                        <p:tgtEl>
                                          <p:spTgt spid="16"/>
                                        </p:tgtEl>
                                        <p:attrNameLst>
                                          <p:attrName>style.visibility</p:attrName>
                                        </p:attrNameLst>
                                      </p:cBhvr>
                                      <p:to>
                                        <p:strVal val="hidden"/>
                                      </p:to>
                                    </p:set>
                                  </p:childTnLst>
                                </p:cTn>
                              </p:par>
                              <p:par>
                                <p:cTn id="81" presetID="3" presetClass="exit" presetSubtype="10" fill="hold" grpId="1" nodeType="withEffect">
                                  <p:stCondLst>
                                    <p:cond delay="0"/>
                                  </p:stCondLst>
                                  <p:childTnLst>
                                    <p:animEffect transition="out" filter="blinds(horizontal)">
                                      <p:cBhvr>
                                        <p:cTn id="82" dur="500"/>
                                        <p:tgtEl>
                                          <p:spTgt spid="17"/>
                                        </p:tgtEl>
                                      </p:cBhvr>
                                    </p:animEffect>
                                    <p:set>
                                      <p:cBhvr>
                                        <p:cTn id="83" dur="1" fill="hold">
                                          <p:stCondLst>
                                            <p:cond delay="499"/>
                                          </p:stCondLst>
                                        </p:cTn>
                                        <p:tgtEl>
                                          <p:spTgt spid="17"/>
                                        </p:tgtEl>
                                        <p:attrNameLst>
                                          <p:attrName>style.visibility</p:attrName>
                                        </p:attrNameLst>
                                      </p:cBhvr>
                                      <p:to>
                                        <p:strVal val="hidden"/>
                                      </p:to>
                                    </p:set>
                                  </p:childTnLst>
                                </p:cTn>
                              </p:par>
                            </p:childTnLst>
                          </p:cTn>
                        </p:par>
                        <p:par>
                          <p:cTn id="84" fill="hold" nodeType="afterGroup">
                            <p:stCondLst>
                              <p:cond delay="500"/>
                            </p:stCondLst>
                            <p:childTnLst>
                              <p:par>
                                <p:cTn id="85" presetID="5" presetClass="entr" presetSubtype="1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checkerboard(across)">
                                      <p:cBhvr>
                                        <p:cTn id="87" dur="500"/>
                                        <p:tgtEl>
                                          <p:spTgt spid="18"/>
                                        </p:tgtEl>
                                      </p:cBhvr>
                                    </p:animEffect>
                                  </p:childTnLst>
                                </p:cTn>
                              </p:par>
                              <p:par>
                                <p:cTn id="88" presetID="17" presetClass="entr" presetSubtype="10"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p:cTn id="90" dur="500" fill="hold"/>
                                        <p:tgtEl>
                                          <p:spTgt spid="19"/>
                                        </p:tgtEl>
                                        <p:attrNameLst>
                                          <p:attrName>ppt_w</p:attrName>
                                        </p:attrNameLst>
                                      </p:cBhvr>
                                      <p:tavLst>
                                        <p:tav tm="0">
                                          <p:val>
                                            <p:fltVal val="0"/>
                                          </p:val>
                                        </p:tav>
                                        <p:tav tm="100000">
                                          <p:val>
                                            <p:strVal val="#ppt_w"/>
                                          </p:val>
                                        </p:tav>
                                      </p:tavLst>
                                    </p:anim>
                                    <p:anim calcmode="lin" valueType="num">
                                      <p:cBhvr>
                                        <p:cTn id="91"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5" presetClass="exit" presetSubtype="10" fill="hold" grpId="1" nodeType="clickEffect">
                                  <p:stCondLst>
                                    <p:cond delay="0"/>
                                  </p:stCondLst>
                                  <p:childTnLst>
                                    <p:animEffect transition="out" filter="checkerboard(across)">
                                      <p:cBhvr>
                                        <p:cTn id="95" dur="500"/>
                                        <p:tgtEl>
                                          <p:spTgt spid="18"/>
                                        </p:tgtEl>
                                      </p:cBhvr>
                                    </p:animEffect>
                                    <p:set>
                                      <p:cBhvr>
                                        <p:cTn id="96" dur="1" fill="hold">
                                          <p:stCondLst>
                                            <p:cond delay="499"/>
                                          </p:stCondLst>
                                        </p:cTn>
                                        <p:tgtEl>
                                          <p:spTgt spid="18"/>
                                        </p:tgtEl>
                                        <p:attrNameLst>
                                          <p:attrName>style.visibility</p:attrName>
                                        </p:attrNameLst>
                                      </p:cBhvr>
                                      <p:to>
                                        <p:strVal val="hidden"/>
                                      </p:to>
                                    </p:set>
                                  </p:childTnLst>
                                </p:cTn>
                              </p:par>
                              <p:par>
                                <p:cTn id="97" presetID="3" presetClass="exit" presetSubtype="10" fill="hold" grpId="1" nodeType="withEffect">
                                  <p:stCondLst>
                                    <p:cond delay="0"/>
                                  </p:stCondLst>
                                  <p:childTnLst>
                                    <p:animEffect transition="out" filter="blinds(horizontal)">
                                      <p:cBhvr>
                                        <p:cTn id="98" dur="500"/>
                                        <p:tgtEl>
                                          <p:spTgt spid="19"/>
                                        </p:tgtEl>
                                      </p:cBhvr>
                                    </p:animEffect>
                                    <p:set>
                                      <p:cBhvr>
                                        <p:cTn id="99" dur="1" fill="hold">
                                          <p:stCondLst>
                                            <p:cond delay="499"/>
                                          </p:stCondLst>
                                        </p:cTn>
                                        <p:tgtEl>
                                          <p:spTgt spid="19"/>
                                        </p:tgtEl>
                                        <p:attrNameLst>
                                          <p:attrName>style.visibility</p:attrName>
                                        </p:attrNameLst>
                                      </p:cBhvr>
                                      <p:to>
                                        <p:strVal val="hidden"/>
                                      </p:to>
                                    </p:set>
                                  </p:childTnLst>
                                </p:cTn>
                              </p:par>
                            </p:childTnLst>
                          </p:cTn>
                        </p:par>
                        <p:par>
                          <p:cTn id="100" fill="hold" nodeType="afterGroup">
                            <p:stCondLst>
                              <p:cond delay="500"/>
                            </p:stCondLst>
                            <p:childTnLst>
                              <p:par>
                                <p:cTn id="101" presetID="5" presetClass="entr" presetSubtype="1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checkerboard(across)">
                                      <p:cBhvr>
                                        <p:cTn id="103" dur="500"/>
                                        <p:tgtEl>
                                          <p:spTgt spid="20"/>
                                        </p:tgtEl>
                                      </p:cBhvr>
                                    </p:animEffect>
                                  </p:childTnLst>
                                </p:cTn>
                              </p:par>
                              <p:par>
                                <p:cTn id="104" presetID="17" presetClass="entr" presetSubtype="10" fill="hold" grpId="0" nodeType="withEffect">
                                  <p:stCondLst>
                                    <p:cond delay="0"/>
                                  </p:stCondLst>
                                  <p:childTnLst>
                                    <p:set>
                                      <p:cBhvr>
                                        <p:cTn id="105" dur="1" fill="hold">
                                          <p:stCondLst>
                                            <p:cond delay="0"/>
                                          </p:stCondLst>
                                        </p:cTn>
                                        <p:tgtEl>
                                          <p:spTgt spid="21"/>
                                        </p:tgtEl>
                                        <p:attrNameLst>
                                          <p:attrName>style.visibility</p:attrName>
                                        </p:attrNameLst>
                                      </p:cBhvr>
                                      <p:to>
                                        <p:strVal val="visible"/>
                                      </p:to>
                                    </p:set>
                                    <p:anim calcmode="lin" valueType="num">
                                      <p:cBhvr>
                                        <p:cTn id="106" dur="500" fill="hold"/>
                                        <p:tgtEl>
                                          <p:spTgt spid="21"/>
                                        </p:tgtEl>
                                        <p:attrNameLst>
                                          <p:attrName>ppt_w</p:attrName>
                                        </p:attrNameLst>
                                      </p:cBhvr>
                                      <p:tavLst>
                                        <p:tav tm="0">
                                          <p:val>
                                            <p:fltVal val="0"/>
                                          </p:val>
                                        </p:tav>
                                        <p:tav tm="100000">
                                          <p:val>
                                            <p:strVal val="#ppt_w"/>
                                          </p:val>
                                        </p:tav>
                                      </p:tavLst>
                                    </p:anim>
                                    <p:anim calcmode="lin" valueType="num">
                                      <p:cBhvr>
                                        <p:cTn id="107"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5" presetClass="exit" presetSubtype="10" fill="hold" grpId="1" nodeType="clickEffect">
                                  <p:stCondLst>
                                    <p:cond delay="0"/>
                                  </p:stCondLst>
                                  <p:childTnLst>
                                    <p:animEffect transition="out" filter="checkerboard(across)">
                                      <p:cBhvr>
                                        <p:cTn id="111" dur="500"/>
                                        <p:tgtEl>
                                          <p:spTgt spid="20"/>
                                        </p:tgtEl>
                                      </p:cBhvr>
                                    </p:animEffect>
                                    <p:set>
                                      <p:cBhvr>
                                        <p:cTn id="112" dur="1" fill="hold">
                                          <p:stCondLst>
                                            <p:cond delay="499"/>
                                          </p:stCondLst>
                                        </p:cTn>
                                        <p:tgtEl>
                                          <p:spTgt spid="20"/>
                                        </p:tgtEl>
                                        <p:attrNameLst>
                                          <p:attrName>style.visibility</p:attrName>
                                        </p:attrNameLst>
                                      </p:cBhvr>
                                      <p:to>
                                        <p:strVal val="hidden"/>
                                      </p:to>
                                    </p:set>
                                  </p:childTnLst>
                                </p:cTn>
                              </p:par>
                              <p:par>
                                <p:cTn id="113" presetID="3" presetClass="exit" presetSubtype="10" fill="hold" grpId="1" nodeType="withEffect">
                                  <p:stCondLst>
                                    <p:cond delay="0"/>
                                  </p:stCondLst>
                                  <p:childTnLst>
                                    <p:animEffect transition="out" filter="blinds(horizontal)">
                                      <p:cBhvr>
                                        <p:cTn id="114" dur="500"/>
                                        <p:tgtEl>
                                          <p:spTgt spid="21"/>
                                        </p:tgtEl>
                                      </p:cBhvr>
                                    </p:animEffect>
                                    <p:set>
                                      <p:cBhvr>
                                        <p:cTn id="115" dur="1" fill="hold">
                                          <p:stCondLst>
                                            <p:cond delay="499"/>
                                          </p:stCondLst>
                                        </p:cTn>
                                        <p:tgtEl>
                                          <p:spTgt spid="21"/>
                                        </p:tgtEl>
                                        <p:attrNameLst>
                                          <p:attrName>style.visibility</p:attrName>
                                        </p:attrNameLst>
                                      </p:cBhvr>
                                      <p:to>
                                        <p:strVal val="hidden"/>
                                      </p:to>
                                    </p:set>
                                  </p:childTnLst>
                                </p:cTn>
                              </p:par>
                            </p:childTnLst>
                          </p:cTn>
                        </p:par>
                        <p:par>
                          <p:cTn id="116" fill="hold" nodeType="afterGroup">
                            <p:stCondLst>
                              <p:cond delay="500"/>
                            </p:stCondLst>
                            <p:childTnLst>
                              <p:par>
                                <p:cTn id="117" presetID="5" presetClass="entr" presetSubtype="10" fill="hold" grpId="0"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checkerboard(across)">
                                      <p:cBhvr>
                                        <p:cTn id="119" dur="500"/>
                                        <p:tgtEl>
                                          <p:spTgt spid="22"/>
                                        </p:tgtEl>
                                      </p:cBhvr>
                                    </p:animEffect>
                                  </p:childTnLst>
                                </p:cTn>
                              </p:par>
                              <p:par>
                                <p:cTn id="120" presetID="17" presetClass="entr" presetSubtype="10" fill="hold" grpId="0" nodeType="with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500" fill="hold"/>
                                        <p:tgtEl>
                                          <p:spTgt spid="23"/>
                                        </p:tgtEl>
                                        <p:attrNameLst>
                                          <p:attrName>ppt_w</p:attrName>
                                        </p:attrNameLst>
                                      </p:cBhvr>
                                      <p:tavLst>
                                        <p:tav tm="0">
                                          <p:val>
                                            <p:fltVal val="0"/>
                                          </p:val>
                                        </p:tav>
                                        <p:tav tm="100000">
                                          <p:val>
                                            <p:strVal val="#ppt_w"/>
                                          </p:val>
                                        </p:tav>
                                      </p:tavLst>
                                    </p:anim>
                                    <p:anim calcmode="lin" valueType="num">
                                      <p:cBhvr>
                                        <p:cTn id="123"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124" fill="hold" nodeType="clickPar">
                      <p:stCondLst>
                        <p:cond delay="indefinite"/>
                      </p:stCondLst>
                      <p:childTnLst>
                        <p:par>
                          <p:cTn id="125" fill="hold" nodeType="withGroup">
                            <p:stCondLst>
                              <p:cond delay="0"/>
                            </p:stCondLst>
                            <p:childTnLst>
                              <p:par>
                                <p:cTn id="126" presetID="5" presetClass="exit" presetSubtype="10" fill="hold" grpId="1" nodeType="clickEffect">
                                  <p:stCondLst>
                                    <p:cond delay="0"/>
                                  </p:stCondLst>
                                  <p:childTnLst>
                                    <p:animEffect transition="out" filter="checkerboard(across)">
                                      <p:cBhvr>
                                        <p:cTn id="127" dur="500"/>
                                        <p:tgtEl>
                                          <p:spTgt spid="22"/>
                                        </p:tgtEl>
                                      </p:cBhvr>
                                    </p:animEffect>
                                    <p:set>
                                      <p:cBhvr>
                                        <p:cTn id="128" dur="1" fill="hold">
                                          <p:stCondLst>
                                            <p:cond delay="499"/>
                                          </p:stCondLst>
                                        </p:cTn>
                                        <p:tgtEl>
                                          <p:spTgt spid="22"/>
                                        </p:tgtEl>
                                        <p:attrNameLst>
                                          <p:attrName>style.visibility</p:attrName>
                                        </p:attrNameLst>
                                      </p:cBhvr>
                                      <p:to>
                                        <p:strVal val="hidden"/>
                                      </p:to>
                                    </p:set>
                                  </p:childTnLst>
                                </p:cTn>
                              </p:par>
                              <p:par>
                                <p:cTn id="129" presetID="3" presetClass="exit" presetSubtype="10" fill="hold" grpId="1" nodeType="withEffect">
                                  <p:stCondLst>
                                    <p:cond delay="0"/>
                                  </p:stCondLst>
                                  <p:childTnLst>
                                    <p:animEffect transition="out" filter="blinds(horizontal)">
                                      <p:cBhvr>
                                        <p:cTn id="130" dur="500"/>
                                        <p:tgtEl>
                                          <p:spTgt spid="23"/>
                                        </p:tgtEl>
                                      </p:cBhvr>
                                    </p:animEffect>
                                    <p:set>
                                      <p:cBhvr>
                                        <p:cTn id="131" dur="1" fill="hold">
                                          <p:stCondLst>
                                            <p:cond delay="499"/>
                                          </p:stCondLst>
                                        </p:cTn>
                                        <p:tgtEl>
                                          <p:spTgt spid="23"/>
                                        </p:tgtEl>
                                        <p:attrNameLst>
                                          <p:attrName>style.visibility</p:attrName>
                                        </p:attrNameLst>
                                      </p:cBhvr>
                                      <p:to>
                                        <p:strVal val="hidden"/>
                                      </p:to>
                                    </p:set>
                                  </p:childTnLst>
                                </p:cTn>
                              </p:par>
                            </p:childTnLst>
                          </p:cTn>
                        </p:par>
                        <p:par>
                          <p:cTn id="132" fill="hold" nodeType="afterGroup">
                            <p:stCondLst>
                              <p:cond delay="500"/>
                            </p:stCondLst>
                            <p:childTnLst>
                              <p:par>
                                <p:cTn id="133" presetID="5" presetClass="entr" presetSubtype="10"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checkerboard(across)">
                                      <p:cBhvr>
                                        <p:cTn id="135" dur="500"/>
                                        <p:tgtEl>
                                          <p:spTgt spid="24"/>
                                        </p:tgtEl>
                                      </p:cBhvr>
                                    </p:animEffect>
                                  </p:childTnLst>
                                </p:cTn>
                              </p:par>
                              <p:par>
                                <p:cTn id="136" presetID="17" presetClass="entr" presetSubtype="10" fill="hold" grpId="0" nodeType="withEffect">
                                  <p:stCondLst>
                                    <p:cond delay="0"/>
                                  </p:stCondLst>
                                  <p:childTnLst>
                                    <p:set>
                                      <p:cBhvr>
                                        <p:cTn id="137" dur="1" fill="hold">
                                          <p:stCondLst>
                                            <p:cond delay="0"/>
                                          </p:stCondLst>
                                        </p:cTn>
                                        <p:tgtEl>
                                          <p:spTgt spid="25"/>
                                        </p:tgtEl>
                                        <p:attrNameLst>
                                          <p:attrName>style.visibility</p:attrName>
                                        </p:attrNameLst>
                                      </p:cBhvr>
                                      <p:to>
                                        <p:strVal val="visible"/>
                                      </p:to>
                                    </p:set>
                                    <p:anim calcmode="lin" valueType="num">
                                      <p:cBhvr>
                                        <p:cTn id="138" dur="500" fill="hold"/>
                                        <p:tgtEl>
                                          <p:spTgt spid="25"/>
                                        </p:tgtEl>
                                        <p:attrNameLst>
                                          <p:attrName>ppt_w</p:attrName>
                                        </p:attrNameLst>
                                      </p:cBhvr>
                                      <p:tavLst>
                                        <p:tav tm="0">
                                          <p:val>
                                            <p:fltVal val="0"/>
                                          </p:val>
                                        </p:tav>
                                        <p:tav tm="100000">
                                          <p:val>
                                            <p:strVal val="#ppt_w"/>
                                          </p:val>
                                        </p:tav>
                                      </p:tavLst>
                                    </p:anim>
                                    <p:anim calcmode="lin" valueType="num">
                                      <p:cBhvr>
                                        <p:cTn id="139"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140" fill="hold" nodeType="clickPar">
                      <p:stCondLst>
                        <p:cond delay="indefinite"/>
                      </p:stCondLst>
                      <p:childTnLst>
                        <p:par>
                          <p:cTn id="141" fill="hold" nodeType="withGroup">
                            <p:stCondLst>
                              <p:cond delay="0"/>
                            </p:stCondLst>
                            <p:childTnLst>
                              <p:par>
                                <p:cTn id="142" presetID="5" presetClass="exit" presetSubtype="10" fill="hold" grpId="1" nodeType="clickEffect">
                                  <p:stCondLst>
                                    <p:cond delay="0"/>
                                  </p:stCondLst>
                                  <p:childTnLst>
                                    <p:animEffect transition="out" filter="checkerboard(across)">
                                      <p:cBhvr>
                                        <p:cTn id="143" dur="500"/>
                                        <p:tgtEl>
                                          <p:spTgt spid="24"/>
                                        </p:tgtEl>
                                      </p:cBhvr>
                                    </p:animEffect>
                                    <p:set>
                                      <p:cBhvr>
                                        <p:cTn id="144" dur="1" fill="hold">
                                          <p:stCondLst>
                                            <p:cond delay="499"/>
                                          </p:stCondLst>
                                        </p:cTn>
                                        <p:tgtEl>
                                          <p:spTgt spid="24"/>
                                        </p:tgtEl>
                                        <p:attrNameLst>
                                          <p:attrName>style.visibility</p:attrName>
                                        </p:attrNameLst>
                                      </p:cBhvr>
                                      <p:to>
                                        <p:strVal val="hidden"/>
                                      </p:to>
                                    </p:set>
                                  </p:childTnLst>
                                </p:cTn>
                              </p:par>
                              <p:par>
                                <p:cTn id="145" presetID="3" presetClass="exit" presetSubtype="10" fill="hold" grpId="1" nodeType="withEffect">
                                  <p:stCondLst>
                                    <p:cond delay="0"/>
                                  </p:stCondLst>
                                  <p:childTnLst>
                                    <p:animEffect transition="out" filter="blinds(horizontal)">
                                      <p:cBhvr>
                                        <p:cTn id="146" dur="500"/>
                                        <p:tgtEl>
                                          <p:spTgt spid="25"/>
                                        </p:tgtEl>
                                      </p:cBhvr>
                                    </p:animEffect>
                                    <p:set>
                                      <p:cBhvr>
                                        <p:cTn id="147" dur="1" fill="hold">
                                          <p:stCondLst>
                                            <p:cond delay="499"/>
                                          </p:stCondLst>
                                        </p:cTn>
                                        <p:tgtEl>
                                          <p:spTgt spid="25"/>
                                        </p:tgtEl>
                                        <p:attrNameLst>
                                          <p:attrName>style.visibility</p:attrName>
                                        </p:attrNameLst>
                                      </p:cBhvr>
                                      <p:to>
                                        <p:strVal val="hidden"/>
                                      </p:to>
                                    </p:set>
                                  </p:childTnLst>
                                </p:cTn>
                              </p:par>
                            </p:childTnLst>
                          </p:cTn>
                        </p:par>
                        <p:par>
                          <p:cTn id="148" fill="hold" nodeType="afterGroup">
                            <p:stCondLst>
                              <p:cond delay="500"/>
                            </p:stCondLst>
                            <p:childTnLst>
                              <p:par>
                                <p:cTn id="149" presetID="5" presetClass="entr" presetSubtype="10" fill="hold" grpId="0" nodeType="afterEffect">
                                  <p:stCondLst>
                                    <p:cond delay="0"/>
                                  </p:stCondLst>
                                  <p:childTnLst>
                                    <p:set>
                                      <p:cBhvr>
                                        <p:cTn id="150" dur="1" fill="hold">
                                          <p:stCondLst>
                                            <p:cond delay="0"/>
                                          </p:stCondLst>
                                        </p:cTn>
                                        <p:tgtEl>
                                          <p:spTgt spid="26"/>
                                        </p:tgtEl>
                                        <p:attrNameLst>
                                          <p:attrName>style.visibility</p:attrName>
                                        </p:attrNameLst>
                                      </p:cBhvr>
                                      <p:to>
                                        <p:strVal val="visible"/>
                                      </p:to>
                                    </p:set>
                                    <p:animEffect transition="in" filter="checkerboard(across)">
                                      <p:cBhvr>
                                        <p:cTn id="151" dur="500"/>
                                        <p:tgtEl>
                                          <p:spTgt spid="26"/>
                                        </p:tgtEl>
                                      </p:cBhvr>
                                    </p:animEffect>
                                  </p:childTnLst>
                                </p:cTn>
                              </p:par>
                              <p:par>
                                <p:cTn id="152" presetID="17" presetClass="entr" presetSubtype="10" fill="hold" grpId="0" nodeType="withEffect">
                                  <p:stCondLst>
                                    <p:cond delay="0"/>
                                  </p:stCondLst>
                                  <p:childTnLst>
                                    <p:set>
                                      <p:cBhvr>
                                        <p:cTn id="153" dur="1" fill="hold">
                                          <p:stCondLst>
                                            <p:cond delay="0"/>
                                          </p:stCondLst>
                                        </p:cTn>
                                        <p:tgtEl>
                                          <p:spTgt spid="27"/>
                                        </p:tgtEl>
                                        <p:attrNameLst>
                                          <p:attrName>style.visibility</p:attrName>
                                        </p:attrNameLst>
                                      </p:cBhvr>
                                      <p:to>
                                        <p:strVal val="visible"/>
                                      </p:to>
                                    </p:set>
                                    <p:anim calcmode="lin" valueType="num">
                                      <p:cBhvr>
                                        <p:cTn id="154" dur="500" fill="hold"/>
                                        <p:tgtEl>
                                          <p:spTgt spid="27"/>
                                        </p:tgtEl>
                                        <p:attrNameLst>
                                          <p:attrName>ppt_w</p:attrName>
                                        </p:attrNameLst>
                                      </p:cBhvr>
                                      <p:tavLst>
                                        <p:tav tm="0">
                                          <p:val>
                                            <p:fltVal val="0"/>
                                          </p:val>
                                        </p:tav>
                                        <p:tav tm="100000">
                                          <p:val>
                                            <p:strVal val="#ppt_w"/>
                                          </p:val>
                                        </p:tav>
                                      </p:tavLst>
                                    </p:anim>
                                    <p:anim calcmode="lin" valueType="num">
                                      <p:cBhvr>
                                        <p:cTn id="155" dur="5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156" fill="hold" nodeType="clickPar">
                      <p:stCondLst>
                        <p:cond delay="indefinite"/>
                      </p:stCondLst>
                      <p:childTnLst>
                        <p:par>
                          <p:cTn id="157" fill="hold" nodeType="withGroup">
                            <p:stCondLst>
                              <p:cond delay="0"/>
                            </p:stCondLst>
                            <p:childTnLst>
                              <p:par>
                                <p:cTn id="158" presetID="5" presetClass="exit" presetSubtype="10" fill="hold" grpId="1" nodeType="clickEffect">
                                  <p:stCondLst>
                                    <p:cond delay="0"/>
                                  </p:stCondLst>
                                  <p:childTnLst>
                                    <p:animEffect transition="out" filter="checkerboard(across)">
                                      <p:cBhvr>
                                        <p:cTn id="159" dur="500"/>
                                        <p:tgtEl>
                                          <p:spTgt spid="26"/>
                                        </p:tgtEl>
                                      </p:cBhvr>
                                    </p:animEffect>
                                    <p:set>
                                      <p:cBhvr>
                                        <p:cTn id="160" dur="1" fill="hold">
                                          <p:stCondLst>
                                            <p:cond delay="499"/>
                                          </p:stCondLst>
                                        </p:cTn>
                                        <p:tgtEl>
                                          <p:spTgt spid="26"/>
                                        </p:tgtEl>
                                        <p:attrNameLst>
                                          <p:attrName>style.visibility</p:attrName>
                                        </p:attrNameLst>
                                      </p:cBhvr>
                                      <p:to>
                                        <p:strVal val="hidden"/>
                                      </p:to>
                                    </p:set>
                                  </p:childTnLst>
                                </p:cTn>
                              </p:par>
                              <p:par>
                                <p:cTn id="161" presetID="3" presetClass="exit" presetSubtype="10" fill="hold" grpId="1" nodeType="withEffect">
                                  <p:stCondLst>
                                    <p:cond delay="0"/>
                                  </p:stCondLst>
                                  <p:childTnLst>
                                    <p:animEffect transition="out" filter="blinds(horizontal)">
                                      <p:cBhvr>
                                        <p:cTn id="162" dur="500"/>
                                        <p:tgtEl>
                                          <p:spTgt spid="27"/>
                                        </p:tgtEl>
                                      </p:cBhvr>
                                    </p:animEffect>
                                    <p:set>
                                      <p:cBhvr>
                                        <p:cTn id="163" dur="1" fill="hold">
                                          <p:stCondLst>
                                            <p:cond delay="499"/>
                                          </p:stCondLst>
                                        </p:cTn>
                                        <p:tgtEl>
                                          <p:spTgt spid="27"/>
                                        </p:tgtEl>
                                        <p:attrNameLst>
                                          <p:attrName>style.visibility</p:attrName>
                                        </p:attrNameLst>
                                      </p:cBhvr>
                                      <p:to>
                                        <p:strVal val="hidden"/>
                                      </p:to>
                                    </p:set>
                                  </p:childTnLst>
                                </p:cTn>
                              </p:par>
                            </p:childTnLst>
                          </p:cTn>
                        </p:par>
                        <p:par>
                          <p:cTn id="164" fill="hold" nodeType="afterGroup">
                            <p:stCondLst>
                              <p:cond delay="500"/>
                            </p:stCondLst>
                            <p:childTnLst>
                              <p:par>
                                <p:cTn id="165" presetID="5" presetClass="entr" presetSubtype="10" fill="hold" grpId="0" nodeType="afterEffect">
                                  <p:stCondLst>
                                    <p:cond delay="0"/>
                                  </p:stCondLst>
                                  <p:childTnLst>
                                    <p:set>
                                      <p:cBhvr>
                                        <p:cTn id="166" dur="1" fill="hold">
                                          <p:stCondLst>
                                            <p:cond delay="0"/>
                                          </p:stCondLst>
                                        </p:cTn>
                                        <p:tgtEl>
                                          <p:spTgt spid="28"/>
                                        </p:tgtEl>
                                        <p:attrNameLst>
                                          <p:attrName>style.visibility</p:attrName>
                                        </p:attrNameLst>
                                      </p:cBhvr>
                                      <p:to>
                                        <p:strVal val="visible"/>
                                      </p:to>
                                    </p:set>
                                    <p:animEffect transition="in" filter="checkerboard(across)">
                                      <p:cBhvr>
                                        <p:cTn id="167" dur="500"/>
                                        <p:tgtEl>
                                          <p:spTgt spid="28"/>
                                        </p:tgtEl>
                                      </p:cBhvr>
                                    </p:animEffect>
                                  </p:childTnLst>
                                </p:cTn>
                              </p:par>
                              <p:par>
                                <p:cTn id="168" presetID="17" presetClass="entr" presetSubtype="10" fill="hold" grpId="0" nodeType="withEffect">
                                  <p:stCondLst>
                                    <p:cond delay="0"/>
                                  </p:stCondLst>
                                  <p:childTnLst>
                                    <p:set>
                                      <p:cBhvr>
                                        <p:cTn id="169" dur="1" fill="hold">
                                          <p:stCondLst>
                                            <p:cond delay="0"/>
                                          </p:stCondLst>
                                        </p:cTn>
                                        <p:tgtEl>
                                          <p:spTgt spid="30"/>
                                        </p:tgtEl>
                                        <p:attrNameLst>
                                          <p:attrName>style.visibility</p:attrName>
                                        </p:attrNameLst>
                                      </p:cBhvr>
                                      <p:to>
                                        <p:strVal val="visible"/>
                                      </p:to>
                                    </p:set>
                                    <p:anim calcmode="lin" valueType="num">
                                      <p:cBhvr>
                                        <p:cTn id="170" dur="500" fill="hold"/>
                                        <p:tgtEl>
                                          <p:spTgt spid="30"/>
                                        </p:tgtEl>
                                        <p:attrNameLst>
                                          <p:attrName>ppt_w</p:attrName>
                                        </p:attrNameLst>
                                      </p:cBhvr>
                                      <p:tavLst>
                                        <p:tav tm="0">
                                          <p:val>
                                            <p:fltVal val="0"/>
                                          </p:val>
                                        </p:tav>
                                        <p:tav tm="100000">
                                          <p:val>
                                            <p:strVal val="#ppt_w"/>
                                          </p:val>
                                        </p:tav>
                                      </p:tavLst>
                                    </p:anim>
                                    <p:anim calcmode="lin" valueType="num">
                                      <p:cBhvr>
                                        <p:cTn id="171" dur="5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172" fill="hold" nodeType="clickPar">
                      <p:stCondLst>
                        <p:cond delay="indefinite"/>
                      </p:stCondLst>
                      <p:childTnLst>
                        <p:par>
                          <p:cTn id="173" fill="hold" nodeType="withGroup">
                            <p:stCondLst>
                              <p:cond delay="0"/>
                            </p:stCondLst>
                            <p:childTnLst>
                              <p:par>
                                <p:cTn id="174" presetID="5" presetClass="exit" presetSubtype="10" fill="hold" grpId="1" nodeType="clickEffect">
                                  <p:stCondLst>
                                    <p:cond delay="0"/>
                                  </p:stCondLst>
                                  <p:childTnLst>
                                    <p:animEffect transition="out" filter="checkerboard(across)">
                                      <p:cBhvr>
                                        <p:cTn id="175" dur="500"/>
                                        <p:tgtEl>
                                          <p:spTgt spid="28"/>
                                        </p:tgtEl>
                                      </p:cBhvr>
                                    </p:animEffect>
                                    <p:set>
                                      <p:cBhvr>
                                        <p:cTn id="176" dur="1" fill="hold">
                                          <p:stCondLst>
                                            <p:cond delay="499"/>
                                          </p:stCondLst>
                                        </p:cTn>
                                        <p:tgtEl>
                                          <p:spTgt spid="28"/>
                                        </p:tgtEl>
                                        <p:attrNameLst>
                                          <p:attrName>style.visibility</p:attrName>
                                        </p:attrNameLst>
                                      </p:cBhvr>
                                      <p:to>
                                        <p:strVal val="hidden"/>
                                      </p:to>
                                    </p:set>
                                  </p:childTnLst>
                                </p:cTn>
                              </p:par>
                              <p:par>
                                <p:cTn id="177" presetID="3" presetClass="exit" presetSubtype="10" fill="hold" grpId="1" nodeType="withEffect">
                                  <p:stCondLst>
                                    <p:cond delay="0"/>
                                  </p:stCondLst>
                                  <p:childTnLst>
                                    <p:animEffect transition="out" filter="blinds(horizontal)">
                                      <p:cBhvr>
                                        <p:cTn id="178" dur="500"/>
                                        <p:tgtEl>
                                          <p:spTgt spid="30"/>
                                        </p:tgtEl>
                                      </p:cBhvr>
                                    </p:animEffect>
                                    <p:set>
                                      <p:cBhvr>
                                        <p:cTn id="179" dur="1" fill="hold">
                                          <p:stCondLst>
                                            <p:cond delay="499"/>
                                          </p:stCondLst>
                                        </p:cTn>
                                        <p:tgtEl>
                                          <p:spTgt spid="30"/>
                                        </p:tgtEl>
                                        <p:attrNameLst>
                                          <p:attrName>style.visibility</p:attrName>
                                        </p:attrNameLst>
                                      </p:cBhvr>
                                      <p:to>
                                        <p:strVal val="hidden"/>
                                      </p:to>
                                    </p:set>
                                  </p:childTnLst>
                                </p:cTn>
                              </p:par>
                            </p:childTnLst>
                          </p:cTn>
                        </p:par>
                        <p:par>
                          <p:cTn id="180" fill="hold" nodeType="afterGroup">
                            <p:stCondLst>
                              <p:cond delay="500"/>
                            </p:stCondLst>
                            <p:childTnLst>
                              <p:par>
                                <p:cTn id="181" presetID="5" presetClass="entr" presetSubtype="10" fill="hold" grpId="0" nodeType="afterEffect">
                                  <p:stCondLst>
                                    <p:cond delay="0"/>
                                  </p:stCondLst>
                                  <p:childTnLst>
                                    <p:set>
                                      <p:cBhvr>
                                        <p:cTn id="182" dur="1" fill="hold">
                                          <p:stCondLst>
                                            <p:cond delay="0"/>
                                          </p:stCondLst>
                                        </p:cTn>
                                        <p:tgtEl>
                                          <p:spTgt spid="31"/>
                                        </p:tgtEl>
                                        <p:attrNameLst>
                                          <p:attrName>style.visibility</p:attrName>
                                        </p:attrNameLst>
                                      </p:cBhvr>
                                      <p:to>
                                        <p:strVal val="visible"/>
                                      </p:to>
                                    </p:set>
                                    <p:animEffect transition="in" filter="checkerboard(across)">
                                      <p:cBhvr>
                                        <p:cTn id="183" dur="500"/>
                                        <p:tgtEl>
                                          <p:spTgt spid="31"/>
                                        </p:tgtEl>
                                      </p:cBhvr>
                                    </p:animEffect>
                                  </p:childTnLst>
                                </p:cTn>
                              </p:par>
                              <p:par>
                                <p:cTn id="184" presetID="17" presetClass="entr" presetSubtype="10" fill="hold" grpId="0" nodeType="withEffect">
                                  <p:stCondLst>
                                    <p:cond delay="0"/>
                                  </p:stCondLst>
                                  <p:childTnLst>
                                    <p:set>
                                      <p:cBhvr>
                                        <p:cTn id="185" dur="1" fill="hold">
                                          <p:stCondLst>
                                            <p:cond delay="0"/>
                                          </p:stCondLst>
                                        </p:cTn>
                                        <p:tgtEl>
                                          <p:spTgt spid="32"/>
                                        </p:tgtEl>
                                        <p:attrNameLst>
                                          <p:attrName>style.visibility</p:attrName>
                                        </p:attrNameLst>
                                      </p:cBhvr>
                                      <p:to>
                                        <p:strVal val="visible"/>
                                      </p:to>
                                    </p:set>
                                    <p:anim calcmode="lin" valueType="num">
                                      <p:cBhvr>
                                        <p:cTn id="186" dur="500" fill="hold"/>
                                        <p:tgtEl>
                                          <p:spTgt spid="32"/>
                                        </p:tgtEl>
                                        <p:attrNameLst>
                                          <p:attrName>ppt_w</p:attrName>
                                        </p:attrNameLst>
                                      </p:cBhvr>
                                      <p:tavLst>
                                        <p:tav tm="0">
                                          <p:val>
                                            <p:fltVal val="0"/>
                                          </p:val>
                                        </p:tav>
                                        <p:tav tm="100000">
                                          <p:val>
                                            <p:strVal val="#ppt_w"/>
                                          </p:val>
                                        </p:tav>
                                      </p:tavLst>
                                    </p:anim>
                                    <p:anim calcmode="lin" valueType="num">
                                      <p:cBhvr>
                                        <p:cTn id="187" dur="500" fill="hold"/>
                                        <p:tgtEl>
                                          <p:spTgt spid="32"/>
                                        </p:tgtEl>
                                        <p:attrNameLst>
                                          <p:attrName>ppt_h</p:attrName>
                                        </p:attrNameLst>
                                      </p:cBhvr>
                                      <p:tavLst>
                                        <p:tav tm="0">
                                          <p:val>
                                            <p:strVal val="#ppt_h"/>
                                          </p:val>
                                        </p:tav>
                                        <p:tav tm="100000">
                                          <p:val>
                                            <p:strVal val="#ppt_h"/>
                                          </p:val>
                                        </p:tav>
                                      </p:tavLst>
                                    </p:anim>
                                  </p:childTnLst>
                                </p:cTn>
                              </p:par>
                              <p:par>
                                <p:cTn id="188" presetID="5" presetClass="entr" presetSubtype="10" fill="hold" nodeType="withEffect">
                                  <p:stCondLst>
                                    <p:cond delay="0"/>
                                  </p:stCondLst>
                                  <p:childTnLst>
                                    <p:set>
                                      <p:cBhvr>
                                        <p:cTn id="189" dur="1" fill="hold">
                                          <p:stCondLst>
                                            <p:cond delay="0"/>
                                          </p:stCondLst>
                                        </p:cTn>
                                        <p:tgtEl>
                                          <p:spTgt spid="45059"/>
                                        </p:tgtEl>
                                        <p:attrNameLst>
                                          <p:attrName>style.visibility</p:attrName>
                                        </p:attrNameLst>
                                      </p:cBhvr>
                                      <p:to>
                                        <p:strVal val="visible"/>
                                      </p:to>
                                    </p:set>
                                    <p:animEffect transition="in" filter="checkerboard(across)">
                                      <p:cBhvr>
                                        <p:cTn id="190" dur="500"/>
                                        <p:tgtEl>
                                          <p:spTgt spid="45059"/>
                                        </p:tgtEl>
                                      </p:cBhvr>
                                    </p:animEffec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5" presetClass="exit" presetSubtype="10" fill="hold" grpId="1" nodeType="clickEffect">
                                  <p:stCondLst>
                                    <p:cond delay="0"/>
                                  </p:stCondLst>
                                  <p:childTnLst>
                                    <p:animEffect transition="out" filter="checkerboard(across)">
                                      <p:cBhvr>
                                        <p:cTn id="194" dur="500"/>
                                        <p:tgtEl>
                                          <p:spTgt spid="31"/>
                                        </p:tgtEl>
                                      </p:cBhvr>
                                    </p:animEffect>
                                    <p:set>
                                      <p:cBhvr>
                                        <p:cTn id="195" dur="1" fill="hold">
                                          <p:stCondLst>
                                            <p:cond delay="499"/>
                                          </p:stCondLst>
                                        </p:cTn>
                                        <p:tgtEl>
                                          <p:spTgt spid="31"/>
                                        </p:tgtEl>
                                        <p:attrNameLst>
                                          <p:attrName>style.visibility</p:attrName>
                                        </p:attrNameLst>
                                      </p:cBhvr>
                                      <p:to>
                                        <p:strVal val="hidden"/>
                                      </p:to>
                                    </p:set>
                                  </p:childTnLst>
                                </p:cTn>
                              </p:par>
                              <p:par>
                                <p:cTn id="196" presetID="3" presetClass="exit" presetSubtype="10" fill="hold" grpId="1" nodeType="withEffect">
                                  <p:stCondLst>
                                    <p:cond delay="0"/>
                                  </p:stCondLst>
                                  <p:childTnLst>
                                    <p:animEffect transition="out" filter="blinds(horizontal)">
                                      <p:cBhvr>
                                        <p:cTn id="197" dur="500"/>
                                        <p:tgtEl>
                                          <p:spTgt spid="32"/>
                                        </p:tgtEl>
                                      </p:cBhvr>
                                    </p:animEffect>
                                    <p:set>
                                      <p:cBhvr>
                                        <p:cTn id="198" dur="1" fill="hold">
                                          <p:stCondLst>
                                            <p:cond delay="499"/>
                                          </p:stCondLst>
                                        </p:cTn>
                                        <p:tgtEl>
                                          <p:spTgt spid="32"/>
                                        </p:tgtEl>
                                        <p:attrNameLst>
                                          <p:attrName>style.visibility</p:attrName>
                                        </p:attrNameLst>
                                      </p:cBhvr>
                                      <p:to>
                                        <p:strVal val="hidden"/>
                                      </p:to>
                                    </p:set>
                                  </p:childTnLst>
                                </p:cTn>
                              </p:par>
                              <p:par>
                                <p:cTn id="199" presetID="5" presetClass="exit" presetSubtype="10" fill="hold" nodeType="withEffect">
                                  <p:stCondLst>
                                    <p:cond delay="0"/>
                                  </p:stCondLst>
                                  <p:childTnLst>
                                    <p:animEffect transition="out" filter="checkerboard(across)">
                                      <p:cBhvr>
                                        <p:cTn id="200" dur="500"/>
                                        <p:tgtEl>
                                          <p:spTgt spid="45059"/>
                                        </p:tgtEl>
                                      </p:cBhvr>
                                    </p:animEffect>
                                    <p:set>
                                      <p:cBhvr>
                                        <p:cTn id="201" dur="1" fill="hold">
                                          <p:stCondLst>
                                            <p:cond delay="499"/>
                                          </p:stCondLst>
                                        </p:cTn>
                                        <p:tgtEl>
                                          <p:spTgt spid="45059"/>
                                        </p:tgtEl>
                                        <p:attrNameLst>
                                          <p:attrName>style.visibility</p:attrName>
                                        </p:attrNameLst>
                                      </p:cBhvr>
                                      <p:to>
                                        <p:strVal val="hidden"/>
                                      </p:to>
                                    </p:set>
                                  </p:childTnLst>
                                </p:cTn>
                              </p:par>
                            </p:childTnLst>
                          </p:cTn>
                        </p:par>
                        <p:par>
                          <p:cTn id="202" fill="hold" nodeType="afterGroup">
                            <p:stCondLst>
                              <p:cond delay="500"/>
                            </p:stCondLst>
                            <p:childTnLst>
                              <p:par>
                                <p:cTn id="203" presetID="5" presetClass="entr" presetSubtype="10" fill="hold" grpId="0" nodeType="afterEffect">
                                  <p:stCondLst>
                                    <p:cond delay="0"/>
                                  </p:stCondLst>
                                  <p:childTnLst>
                                    <p:set>
                                      <p:cBhvr>
                                        <p:cTn id="204" dur="1" fill="hold">
                                          <p:stCondLst>
                                            <p:cond delay="0"/>
                                          </p:stCondLst>
                                        </p:cTn>
                                        <p:tgtEl>
                                          <p:spTgt spid="33"/>
                                        </p:tgtEl>
                                        <p:attrNameLst>
                                          <p:attrName>style.visibility</p:attrName>
                                        </p:attrNameLst>
                                      </p:cBhvr>
                                      <p:to>
                                        <p:strVal val="visible"/>
                                      </p:to>
                                    </p:set>
                                    <p:animEffect transition="in" filter="checkerboard(across)">
                                      <p:cBhvr>
                                        <p:cTn id="205" dur="500"/>
                                        <p:tgtEl>
                                          <p:spTgt spid="33"/>
                                        </p:tgtEl>
                                      </p:cBhvr>
                                    </p:animEffect>
                                  </p:childTnLst>
                                </p:cTn>
                              </p:par>
                              <p:par>
                                <p:cTn id="206" presetID="17" presetClass="entr" presetSubtype="10" fill="hold" grpId="0" nodeType="withEffect">
                                  <p:stCondLst>
                                    <p:cond delay="0"/>
                                  </p:stCondLst>
                                  <p:childTnLst>
                                    <p:set>
                                      <p:cBhvr>
                                        <p:cTn id="207" dur="1" fill="hold">
                                          <p:stCondLst>
                                            <p:cond delay="0"/>
                                          </p:stCondLst>
                                        </p:cTn>
                                        <p:tgtEl>
                                          <p:spTgt spid="34"/>
                                        </p:tgtEl>
                                        <p:attrNameLst>
                                          <p:attrName>style.visibility</p:attrName>
                                        </p:attrNameLst>
                                      </p:cBhvr>
                                      <p:to>
                                        <p:strVal val="visible"/>
                                      </p:to>
                                    </p:set>
                                    <p:anim calcmode="lin" valueType="num">
                                      <p:cBhvr>
                                        <p:cTn id="208" dur="500" fill="hold"/>
                                        <p:tgtEl>
                                          <p:spTgt spid="34"/>
                                        </p:tgtEl>
                                        <p:attrNameLst>
                                          <p:attrName>ppt_w</p:attrName>
                                        </p:attrNameLst>
                                      </p:cBhvr>
                                      <p:tavLst>
                                        <p:tav tm="0">
                                          <p:val>
                                            <p:fltVal val="0"/>
                                          </p:val>
                                        </p:tav>
                                        <p:tav tm="100000">
                                          <p:val>
                                            <p:strVal val="#ppt_w"/>
                                          </p:val>
                                        </p:tav>
                                      </p:tavLst>
                                    </p:anim>
                                    <p:anim calcmode="lin" valueType="num">
                                      <p:cBhvr>
                                        <p:cTn id="209" dur="500" fill="hold"/>
                                        <p:tgtEl>
                                          <p:spTgt spid="34"/>
                                        </p:tgtEl>
                                        <p:attrNameLst>
                                          <p:attrName>ppt_h</p:attrName>
                                        </p:attrNameLst>
                                      </p:cBhvr>
                                      <p:tavLst>
                                        <p:tav tm="0">
                                          <p:val>
                                            <p:strVal val="#ppt_h"/>
                                          </p:val>
                                        </p:tav>
                                        <p:tav tm="100000">
                                          <p:val>
                                            <p:strVal val="#ppt_h"/>
                                          </p:val>
                                        </p:tav>
                                      </p:tavLst>
                                    </p:anim>
                                  </p:childTnLst>
                                </p:cTn>
                              </p:par>
                              <p:par>
                                <p:cTn id="210" presetID="5" presetClass="entr" presetSubtype="10" fill="hold" nodeType="withEffect">
                                  <p:stCondLst>
                                    <p:cond delay="0"/>
                                  </p:stCondLst>
                                  <p:childTnLst>
                                    <p:set>
                                      <p:cBhvr>
                                        <p:cTn id="211" dur="1" fill="hold">
                                          <p:stCondLst>
                                            <p:cond delay="0"/>
                                          </p:stCondLst>
                                        </p:cTn>
                                        <p:tgtEl>
                                          <p:spTgt spid="2"/>
                                        </p:tgtEl>
                                        <p:attrNameLst>
                                          <p:attrName>style.visibility</p:attrName>
                                        </p:attrNameLst>
                                      </p:cBhvr>
                                      <p:to>
                                        <p:strVal val="visible"/>
                                      </p:to>
                                    </p:set>
                                    <p:animEffect transition="in" filter="checkerboard(across)">
                                      <p:cBhvr>
                                        <p:cTn id="212" dur="500"/>
                                        <p:tgtEl>
                                          <p:spTgt spid="2"/>
                                        </p:tgtEl>
                                      </p:cBhvr>
                                    </p:animEffect>
                                  </p:childTnLst>
                                </p:cTn>
                              </p:par>
                            </p:childTnLst>
                          </p:cTn>
                        </p:par>
                      </p:childTnLst>
                    </p:cTn>
                  </p:par>
                  <p:par>
                    <p:cTn id="213" fill="hold" nodeType="clickPar">
                      <p:stCondLst>
                        <p:cond delay="indefinite"/>
                      </p:stCondLst>
                      <p:childTnLst>
                        <p:par>
                          <p:cTn id="214" fill="hold" nodeType="withGroup">
                            <p:stCondLst>
                              <p:cond delay="0"/>
                            </p:stCondLst>
                            <p:childTnLst>
                              <p:par>
                                <p:cTn id="215" presetID="5" presetClass="exit" presetSubtype="10" fill="hold" grpId="1" nodeType="clickEffect">
                                  <p:stCondLst>
                                    <p:cond delay="0"/>
                                  </p:stCondLst>
                                  <p:childTnLst>
                                    <p:animEffect transition="out" filter="checkerboard(across)">
                                      <p:cBhvr>
                                        <p:cTn id="216" dur="500"/>
                                        <p:tgtEl>
                                          <p:spTgt spid="33"/>
                                        </p:tgtEl>
                                      </p:cBhvr>
                                    </p:animEffect>
                                    <p:set>
                                      <p:cBhvr>
                                        <p:cTn id="217" dur="1" fill="hold">
                                          <p:stCondLst>
                                            <p:cond delay="499"/>
                                          </p:stCondLst>
                                        </p:cTn>
                                        <p:tgtEl>
                                          <p:spTgt spid="33"/>
                                        </p:tgtEl>
                                        <p:attrNameLst>
                                          <p:attrName>style.visibility</p:attrName>
                                        </p:attrNameLst>
                                      </p:cBhvr>
                                      <p:to>
                                        <p:strVal val="hidden"/>
                                      </p:to>
                                    </p:set>
                                  </p:childTnLst>
                                </p:cTn>
                              </p:par>
                              <p:par>
                                <p:cTn id="218" presetID="3" presetClass="exit" presetSubtype="10" fill="hold" grpId="1" nodeType="withEffect">
                                  <p:stCondLst>
                                    <p:cond delay="0"/>
                                  </p:stCondLst>
                                  <p:childTnLst>
                                    <p:animEffect transition="out" filter="blinds(horizontal)">
                                      <p:cBhvr>
                                        <p:cTn id="219" dur="500"/>
                                        <p:tgtEl>
                                          <p:spTgt spid="34"/>
                                        </p:tgtEl>
                                      </p:cBhvr>
                                    </p:animEffect>
                                    <p:set>
                                      <p:cBhvr>
                                        <p:cTn id="220" dur="1" fill="hold">
                                          <p:stCondLst>
                                            <p:cond delay="499"/>
                                          </p:stCondLst>
                                        </p:cTn>
                                        <p:tgtEl>
                                          <p:spTgt spid="34"/>
                                        </p:tgtEl>
                                        <p:attrNameLst>
                                          <p:attrName>style.visibility</p:attrName>
                                        </p:attrNameLst>
                                      </p:cBhvr>
                                      <p:to>
                                        <p:strVal val="hidden"/>
                                      </p:to>
                                    </p:set>
                                  </p:childTnLst>
                                </p:cTn>
                              </p:par>
                              <p:par>
                                <p:cTn id="221" presetID="5" presetClass="exit" presetSubtype="10" fill="hold" nodeType="withEffect">
                                  <p:stCondLst>
                                    <p:cond delay="0"/>
                                  </p:stCondLst>
                                  <p:childTnLst>
                                    <p:animEffect transition="out" filter="checkerboard(across)">
                                      <p:cBhvr>
                                        <p:cTn id="222" dur="500"/>
                                        <p:tgtEl>
                                          <p:spTgt spid="2"/>
                                        </p:tgtEl>
                                      </p:cBhvr>
                                    </p:animEffect>
                                    <p:set>
                                      <p:cBhvr>
                                        <p:cTn id="223" dur="1" fill="hold">
                                          <p:stCondLst>
                                            <p:cond delay="499"/>
                                          </p:stCondLst>
                                        </p:cTn>
                                        <p:tgtEl>
                                          <p:spTgt spid="2"/>
                                        </p:tgtEl>
                                        <p:attrNameLst>
                                          <p:attrName>style.visibility</p:attrName>
                                        </p:attrNameLst>
                                      </p:cBhvr>
                                      <p:to>
                                        <p:strVal val="hidden"/>
                                      </p:to>
                                    </p:set>
                                  </p:childTnLst>
                                </p:cTn>
                              </p:par>
                            </p:childTnLst>
                          </p:cTn>
                        </p:par>
                        <p:par>
                          <p:cTn id="224" fill="hold" nodeType="afterGroup">
                            <p:stCondLst>
                              <p:cond delay="500"/>
                            </p:stCondLst>
                            <p:childTnLst>
                              <p:par>
                                <p:cTn id="225" presetID="5" presetClass="entr" presetSubtype="10" fill="hold" grpId="0" nodeType="afterEffect">
                                  <p:stCondLst>
                                    <p:cond delay="0"/>
                                  </p:stCondLst>
                                  <p:childTnLst>
                                    <p:set>
                                      <p:cBhvr>
                                        <p:cTn id="226" dur="1" fill="hold">
                                          <p:stCondLst>
                                            <p:cond delay="0"/>
                                          </p:stCondLst>
                                        </p:cTn>
                                        <p:tgtEl>
                                          <p:spTgt spid="37"/>
                                        </p:tgtEl>
                                        <p:attrNameLst>
                                          <p:attrName>style.visibility</p:attrName>
                                        </p:attrNameLst>
                                      </p:cBhvr>
                                      <p:to>
                                        <p:strVal val="visible"/>
                                      </p:to>
                                    </p:set>
                                    <p:animEffect transition="in" filter="checkerboard(across)">
                                      <p:cBhvr>
                                        <p:cTn id="227" dur="500"/>
                                        <p:tgtEl>
                                          <p:spTgt spid="37"/>
                                        </p:tgtEl>
                                      </p:cBhvr>
                                    </p:animEffect>
                                  </p:childTnLst>
                                </p:cTn>
                              </p:par>
                              <p:par>
                                <p:cTn id="228" presetID="17" presetClass="entr" presetSubtype="10" fill="hold" grpId="0" nodeType="withEffect">
                                  <p:stCondLst>
                                    <p:cond delay="0"/>
                                  </p:stCondLst>
                                  <p:childTnLst>
                                    <p:set>
                                      <p:cBhvr>
                                        <p:cTn id="229" dur="1" fill="hold">
                                          <p:stCondLst>
                                            <p:cond delay="0"/>
                                          </p:stCondLst>
                                        </p:cTn>
                                        <p:tgtEl>
                                          <p:spTgt spid="38"/>
                                        </p:tgtEl>
                                        <p:attrNameLst>
                                          <p:attrName>style.visibility</p:attrName>
                                        </p:attrNameLst>
                                      </p:cBhvr>
                                      <p:to>
                                        <p:strVal val="visible"/>
                                      </p:to>
                                    </p:set>
                                    <p:anim calcmode="lin" valueType="num">
                                      <p:cBhvr>
                                        <p:cTn id="230" dur="500" fill="hold"/>
                                        <p:tgtEl>
                                          <p:spTgt spid="38"/>
                                        </p:tgtEl>
                                        <p:attrNameLst>
                                          <p:attrName>ppt_w</p:attrName>
                                        </p:attrNameLst>
                                      </p:cBhvr>
                                      <p:tavLst>
                                        <p:tav tm="0">
                                          <p:val>
                                            <p:fltVal val="0"/>
                                          </p:val>
                                        </p:tav>
                                        <p:tav tm="100000">
                                          <p:val>
                                            <p:strVal val="#ppt_w"/>
                                          </p:val>
                                        </p:tav>
                                      </p:tavLst>
                                    </p:anim>
                                    <p:anim calcmode="lin" valueType="num">
                                      <p:cBhvr>
                                        <p:cTn id="231" dur="500" fill="hold"/>
                                        <p:tgtEl>
                                          <p:spTgt spid="38"/>
                                        </p:tgtEl>
                                        <p:attrNameLst>
                                          <p:attrName>ppt_h</p:attrName>
                                        </p:attrNameLst>
                                      </p:cBhvr>
                                      <p:tavLst>
                                        <p:tav tm="0">
                                          <p:val>
                                            <p:strVal val="#ppt_h"/>
                                          </p:val>
                                        </p:tav>
                                        <p:tav tm="100000">
                                          <p:val>
                                            <p:strVal val="#ppt_h"/>
                                          </p:val>
                                        </p:tav>
                                      </p:tavLst>
                                    </p:anim>
                                  </p:childTnLst>
                                </p:cTn>
                              </p:par>
                            </p:childTnLst>
                          </p:cTn>
                        </p:par>
                      </p:childTnLst>
                    </p:cTn>
                  </p:par>
                  <p:par>
                    <p:cTn id="232" fill="hold" nodeType="clickPar">
                      <p:stCondLst>
                        <p:cond delay="indefinite"/>
                      </p:stCondLst>
                      <p:childTnLst>
                        <p:par>
                          <p:cTn id="233" fill="hold" nodeType="withGroup">
                            <p:stCondLst>
                              <p:cond delay="0"/>
                            </p:stCondLst>
                            <p:childTnLst>
                              <p:par>
                                <p:cTn id="234" presetID="5" presetClass="exit" presetSubtype="10" fill="hold" grpId="1" nodeType="clickEffect">
                                  <p:stCondLst>
                                    <p:cond delay="0"/>
                                  </p:stCondLst>
                                  <p:childTnLst>
                                    <p:animEffect transition="out" filter="checkerboard(across)">
                                      <p:cBhvr>
                                        <p:cTn id="235" dur="500"/>
                                        <p:tgtEl>
                                          <p:spTgt spid="37"/>
                                        </p:tgtEl>
                                      </p:cBhvr>
                                    </p:animEffect>
                                    <p:set>
                                      <p:cBhvr>
                                        <p:cTn id="236" dur="1" fill="hold">
                                          <p:stCondLst>
                                            <p:cond delay="499"/>
                                          </p:stCondLst>
                                        </p:cTn>
                                        <p:tgtEl>
                                          <p:spTgt spid="37"/>
                                        </p:tgtEl>
                                        <p:attrNameLst>
                                          <p:attrName>style.visibility</p:attrName>
                                        </p:attrNameLst>
                                      </p:cBhvr>
                                      <p:to>
                                        <p:strVal val="hidden"/>
                                      </p:to>
                                    </p:set>
                                  </p:childTnLst>
                                </p:cTn>
                              </p:par>
                              <p:par>
                                <p:cTn id="237" presetID="3" presetClass="exit" presetSubtype="10" fill="hold" grpId="1" nodeType="withEffect">
                                  <p:stCondLst>
                                    <p:cond delay="0"/>
                                  </p:stCondLst>
                                  <p:childTnLst>
                                    <p:animEffect transition="out" filter="blinds(horizontal)">
                                      <p:cBhvr>
                                        <p:cTn id="238" dur="500"/>
                                        <p:tgtEl>
                                          <p:spTgt spid="38"/>
                                        </p:tgtEl>
                                      </p:cBhvr>
                                    </p:animEffect>
                                    <p:set>
                                      <p:cBhvr>
                                        <p:cTn id="239" dur="1" fill="hold">
                                          <p:stCondLst>
                                            <p:cond delay="499"/>
                                          </p:stCondLst>
                                        </p:cTn>
                                        <p:tgtEl>
                                          <p:spTgt spid="38"/>
                                        </p:tgtEl>
                                        <p:attrNameLst>
                                          <p:attrName>style.visibility</p:attrName>
                                        </p:attrNameLst>
                                      </p:cBhvr>
                                      <p:to>
                                        <p:strVal val="hidden"/>
                                      </p:to>
                                    </p:set>
                                  </p:childTnLst>
                                </p:cTn>
                              </p:par>
                            </p:childTnLst>
                          </p:cTn>
                        </p:par>
                        <p:par>
                          <p:cTn id="240" fill="hold" nodeType="afterGroup">
                            <p:stCondLst>
                              <p:cond delay="500"/>
                            </p:stCondLst>
                            <p:childTnLst>
                              <p:par>
                                <p:cTn id="241" presetID="5" presetClass="entr" presetSubtype="10" fill="hold" grpId="0" nodeType="afterEffect">
                                  <p:stCondLst>
                                    <p:cond delay="0"/>
                                  </p:stCondLst>
                                  <p:childTnLst>
                                    <p:set>
                                      <p:cBhvr>
                                        <p:cTn id="242" dur="1" fill="hold">
                                          <p:stCondLst>
                                            <p:cond delay="0"/>
                                          </p:stCondLst>
                                        </p:cTn>
                                        <p:tgtEl>
                                          <p:spTgt spid="39"/>
                                        </p:tgtEl>
                                        <p:attrNameLst>
                                          <p:attrName>style.visibility</p:attrName>
                                        </p:attrNameLst>
                                      </p:cBhvr>
                                      <p:to>
                                        <p:strVal val="visible"/>
                                      </p:to>
                                    </p:set>
                                    <p:animEffect transition="in" filter="checkerboard(across)">
                                      <p:cBhvr>
                                        <p:cTn id="243" dur="500"/>
                                        <p:tgtEl>
                                          <p:spTgt spid="39"/>
                                        </p:tgtEl>
                                      </p:cBhvr>
                                    </p:animEffect>
                                  </p:childTnLst>
                                </p:cTn>
                              </p:par>
                              <p:par>
                                <p:cTn id="244" presetID="17" presetClass="entr" presetSubtype="10" fill="hold" grpId="0" nodeType="withEffect">
                                  <p:stCondLst>
                                    <p:cond delay="0"/>
                                  </p:stCondLst>
                                  <p:childTnLst>
                                    <p:set>
                                      <p:cBhvr>
                                        <p:cTn id="245" dur="1" fill="hold">
                                          <p:stCondLst>
                                            <p:cond delay="0"/>
                                          </p:stCondLst>
                                        </p:cTn>
                                        <p:tgtEl>
                                          <p:spTgt spid="40"/>
                                        </p:tgtEl>
                                        <p:attrNameLst>
                                          <p:attrName>style.visibility</p:attrName>
                                        </p:attrNameLst>
                                      </p:cBhvr>
                                      <p:to>
                                        <p:strVal val="visible"/>
                                      </p:to>
                                    </p:set>
                                    <p:anim calcmode="lin" valueType="num">
                                      <p:cBhvr>
                                        <p:cTn id="246" dur="500" fill="hold"/>
                                        <p:tgtEl>
                                          <p:spTgt spid="40"/>
                                        </p:tgtEl>
                                        <p:attrNameLst>
                                          <p:attrName>ppt_w</p:attrName>
                                        </p:attrNameLst>
                                      </p:cBhvr>
                                      <p:tavLst>
                                        <p:tav tm="0">
                                          <p:val>
                                            <p:fltVal val="0"/>
                                          </p:val>
                                        </p:tav>
                                        <p:tav tm="100000">
                                          <p:val>
                                            <p:strVal val="#ppt_w"/>
                                          </p:val>
                                        </p:tav>
                                      </p:tavLst>
                                    </p:anim>
                                    <p:anim calcmode="lin" valueType="num">
                                      <p:cBhvr>
                                        <p:cTn id="247" dur="500" fill="hold"/>
                                        <p:tgtEl>
                                          <p:spTgt spid="40"/>
                                        </p:tgtEl>
                                        <p:attrNameLst>
                                          <p:attrName>ppt_h</p:attrName>
                                        </p:attrNameLst>
                                      </p:cBhvr>
                                      <p:tavLst>
                                        <p:tav tm="0">
                                          <p:val>
                                            <p:strVal val="#ppt_h"/>
                                          </p:val>
                                        </p:tav>
                                        <p:tav tm="100000">
                                          <p:val>
                                            <p:strVal val="#ppt_h"/>
                                          </p:val>
                                        </p:tav>
                                      </p:tavLst>
                                    </p:anim>
                                  </p:childTnLst>
                                </p:cTn>
                              </p:par>
                            </p:childTnLst>
                          </p:cTn>
                        </p:par>
                      </p:childTnLst>
                    </p:cTn>
                  </p:par>
                  <p:par>
                    <p:cTn id="248" fill="hold" nodeType="clickPar">
                      <p:stCondLst>
                        <p:cond delay="indefinite"/>
                      </p:stCondLst>
                      <p:childTnLst>
                        <p:par>
                          <p:cTn id="249" fill="hold" nodeType="withGroup">
                            <p:stCondLst>
                              <p:cond delay="0"/>
                            </p:stCondLst>
                            <p:childTnLst>
                              <p:par>
                                <p:cTn id="250" presetID="5" presetClass="exit" presetSubtype="10" fill="hold" grpId="1" nodeType="clickEffect">
                                  <p:stCondLst>
                                    <p:cond delay="0"/>
                                  </p:stCondLst>
                                  <p:childTnLst>
                                    <p:animEffect transition="out" filter="checkerboard(across)">
                                      <p:cBhvr>
                                        <p:cTn id="251" dur="500"/>
                                        <p:tgtEl>
                                          <p:spTgt spid="39"/>
                                        </p:tgtEl>
                                      </p:cBhvr>
                                    </p:animEffect>
                                    <p:set>
                                      <p:cBhvr>
                                        <p:cTn id="252" dur="1" fill="hold">
                                          <p:stCondLst>
                                            <p:cond delay="499"/>
                                          </p:stCondLst>
                                        </p:cTn>
                                        <p:tgtEl>
                                          <p:spTgt spid="39"/>
                                        </p:tgtEl>
                                        <p:attrNameLst>
                                          <p:attrName>style.visibility</p:attrName>
                                        </p:attrNameLst>
                                      </p:cBhvr>
                                      <p:to>
                                        <p:strVal val="hidden"/>
                                      </p:to>
                                    </p:set>
                                  </p:childTnLst>
                                </p:cTn>
                              </p:par>
                              <p:par>
                                <p:cTn id="253" presetID="3" presetClass="exit" presetSubtype="10" fill="hold" grpId="1" nodeType="withEffect">
                                  <p:stCondLst>
                                    <p:cond delay="0"/>
                                  </p:stCondLst>
                                  <p:childTnLst>
                                    <p:animEffect transition="out" filter="blinds(horizontal)">
                                      <p:cBhvr>
                                        <p:cTn id="254" dur="500"/>
                                        <p:tgtEl>
                                          <p:spTgt spid="40"/>
                                        </p:tgtEl>
                                      </p:cBhvr>
                                    </p:animEffect>
                                    <p:set>
                                      <p:cBhvr>
                                        <p:cTn id="255" dur="1" fill="hold">
                                          <p:stCondLst>
                                            <p:cond delay="499"/>
                                          </p:stCondLst>
                                        </p:cTn>
                                        <p:tgtEl>
                                          <p:spTgt spid="40"/>
                                        </p:tgtEl>
                                        <p:attrNameLst>
                                          <p:attrName>style.visibility</p:attrName>
                                        </p:attrNameLst>
                                      </p:cBhvr>
                                      <p:to>
                                        <p:strVal val="hidden"/>
                                      </p:to>
                                    </p:set>
                                  </p:childTnLst>
                                </p:cTn>
                              </p:par>
                            </p:childTnLst>
                          </p:cTn>
                        </p:par>
                        <p:par>
                          <p:cTn id="256" fill="hold" nodeType="afterGroup">
                            <p:stCondLst>
                              <p:cond delay="500"/>
                            </p:stCondLst>
                            <p:childTnLst>
                              <p:par>
                                <p:cTn id="257" presetID="5" presetClass="entr" presetSubtype="10" fill="hold" grpId="0" nodeType="afterEffect">
                                  <p:stCondLst>
                                    <p:cond delay="0"/>
                                  </p:stCondLst>
                                  <p:childTnLst>
                                    <p:set>
                                      <p:cBhvr>
                                        <p:cTn id="258" dur="1" fill="hold">
                                          <p:stCondLst>
                                            <p:cond delay="0"/>
                                          </p:stCondLst>
                                        </p:cTn>
                                        <p:tgtEl>
                                          <p:spTgt spid="41"/>
                                        </p:tgtEl>
                                        <p:attrNameLst>
                                          <p:attrName>style.visibility</p:attrName>
                                        </p:attrNameLst>
                                      </p:cBhvr>
                                      <p:to>
                                        <p:strVal val="visible"/>
                                      </p:to>
                                    </p:set>
                                    <p:animEffect transition="in" filter="checkerboard(across)">
                                      <p:cBhvr>
                                        <p:cTn id="259" dur="500"/>
                                        <p:tgtEl>
                                          <p:spTgt spid="41"/>
                                        </p:tgtEl>
                                      </p:cBhvr>
                                    </p:animEffect>
                                  </p:childTnLst>
                                </p:cTn>
                              </p:par>
                              <p:par>
                                <p:cTn id="260" presetID="17" presetClass="entr" presetSubtype="10" fill="hold" grpId="0" nodeType="withEffect">
                                  <p:stCondLst>
                                    <p:cond delay="0"/>
                                  </p:stCondLst>
                                  <p:childTnLst>
                                    <p:set>
                                      <p:cBhvr>
                                        <p:cTn id="261" dur="1" fill="hold">
                                          <p:stCondLst>
                                            <p:cond delay="0"/>
                                          </p:stCondLst>
                                        </p:cTn>
                                        <p:tgtEl>
                                          <p:spTgt spid="43"/>
                                        </p:tgtEl>
                                        <p:attrNameLst>
                                          <p:attrName>style.visibility</p:attrName>
                                        </p:attrNameLst>
                                      </p:cBhvr>
                                      <p:to>
                                        <p:strVal val="visible"/>
                                      </p:to>
                                    </p:set>
                                    <p:anim calcmode="lin" valueType="num">
                                      <p:cBhvr>
                                        <p:cTn id="262" dur="500" fill="hold"/>
                                        <p:tgtEl>
                                          <p:spTgt spid="43"/>
                                        </p:tgtEl>
                                        <p:attrNameLst>
                                          <p:attrName>ppt_w</p:attrName>
                                        </p:attrNameLst>
                                      </p:cBhvr>
                                      <p:tavLst>
                                        <p:tav tm="0">
                                          <p:val>
                                            <p:fltVal val="0"/>
                                          </p:val>
                                        </p:tav>
                                        <p:tav tm="100000">
                                          <p:val>
                                            <p:strVal val="#ppt_w"/>
                                          </p:val>
                                        </p:tav>
                                      </p:tavLst>
                                    </p:anim>
                                    <p:anim calcmode="lin" valueType="num">
                                      <p:cBhvr>
                                        <p:cTn id="263" dur="500" fill="hold"/>
                                        <p:tgtEl>
                                          <p:spTgt spid="43"/>
                                        </p:tgtEl>
                                        <p:attrNameLst>
                                          <p:attrName>ppt_h</p:attrName>
                                        </p:attrNameLst>
                                      </p:cBhvr>
                                      <p:tavLst>
                                        <p:tav tm="0">
                                          <p:val>
                                            <p:strVal val="#ppt_h"/>
                                          </p:val>
                                        </p:tav>
                                        <p:tav tm="100000">
                                          <p:val>
                                            <p:strVal val="#ppt_h"/>
                                          </p:val>
                                        </p:tav>
                                      </p:tavLst>
                                    </p:anim>
                                  </p:childTnLst>
                                </p:cTn>
                              </p:par>
                            </p:childTnLst>
                          </p:cTn>
                        </p:par>
                      </p:childTnLst>
                    </p:cTn>
                  </p:par>
                  <p:par>
                    <p:cTn id="264" fill="hold" nodeType="clickPar">
                      <p:stCondLst>
                        <p:cond delay="indefinite"/>
                      </p:stCondLst>
                      <p:childTnLst>
                        <p:par>
                          <p:cTn id="265" fill="hold" nodeType="withGroup">
                            <p:stCondLst>
                              <p:cond delay="0"/>
                            </p:stCondLst>
                            <p:childTnLst>
                              <p:par>
                                <p:cTn id="266" presetID="5" presetClass="exit" presetSubtype="10" fill="hold" grpId="1" nodeType="clickEffect">
                                  <p:stCondLst>
                                    <p:cond delay="0"/>
                                  </p:stCondLst>
                                  <p:childTnLst>
                                    <p:animEffect transition="out" filter="checkerboard(across)">
                                      <p:cBhvr>
                                        <p:cTn id="267" dur="500"/>
                                        <p:tgtEl>
                                          <p:spTgt spid="41"/>
                                        </p:tgtEl>
                                      </p:cBhvr>
                                    </p:animEffect>
                                    <p:set>
                                      <p:cBhvr>
                                        <p:cTn id="268" dur="1" fill="hold">
                                          <p:stCondLst>
                                            <p:cond delay="499"/>
                                          </p:stCondLst>
                                        </p:cTn>
                                        <p:tgtEl>
                                          <p:spTgt spid="41"/>
                                        </p:tgtEl>
                                        <p:attrNameLst>
                                          <p:attrName>style.visibility</p:attrName>
                                        </p:attrNameLst>
                                      </p:cBhvr>
                                      <p:to>
                                        <p:strVal val="hidden"/>
                                      </p:to>
                                    </p:set>
                                  </p:childTnLst>
                                </p:cTn>
                              </p:par>
                              <p:par>
                                <p:cTn id="269" presetID="3" presetClass="exit" presetSubtype="10" fill="hold" grpId="1" nodeType="withEffect">
                                  <p:stCondLst>
                                    <p:cond delay="0"/>
                                  </p:stCondLst>
                                  <p:childTnLst>
                                    <p:animEffect transition="out" filter="blinds(horizontal)">
                                      <p:cBhvr>
                                        <p:cTn id="270" dur="500"/>
                                        <p:tgtEl>
                                          <p:spTgt spid="43"/>
                                        </p:tgtEl>
                                      </p:cBhvr>
                                    </p:animEffect>
                                    <p:set>
                                      <p:cBhvr>
                                        <p:cTn id="271" dur="1" fill="hold">
                                          <p:stCondLst>
                                            <p:cond delay="499"/>
                                          </p:stCondLst>
                                        </p:cTn>
                                        <p:tgtEl>
                                          <p:spTgt spid="43"/>
                                        </p:tgtEl>
                                        <p:attrNameLst>
                                          <p:attrName>style.visibility</p:attrName>
                                        </p:attrNameLst>
                                      </p:cBhvr>
                                      <p:to>
                                        <p:strVal val="hidden"/>
                                      </p:to>
                                    </p:set>
                                  </p:childTnLst>
                                </p:cTn>
                              </p:par>
                            </p:childTnLst>
                          </p:cTn>
                        </p:par>
                        <p:par>
                          <p:cTn id="272" fill="hold" nodeType="afterGroup">
                            <p:stCondLst>
                              <p:cond delay="500"/>
                            </p:stCondLst>
                            <p:childTnLst>
                              <p:par>
                                <p:cTn id="273" presetID="5" presetClass="entr" presetSubtype="10" fill="hold" grpId="0" nodeType="afterEffect">
                                  <p:stCondLst>
                                    <p:cond delay="0"/>
                                  </p:stCondLst>
                                  <p:childTnLst>
                                    <p:set>
                                      <p:cBhvr>
                                        <p:cTn id="274" dur="1" fill="hold">
                                          <p:stCondLst>
                                            <p:cond delay="0"/>
                                          </p:stCondLst>
                                        </p:cTn>
                                        <p:tgtEl>
                                          <p:spTgt spid="44"/>
                                        </p:tgtEl>
                                        <p:attrNameLst>
                                          <p:attrName>style.visibility</p:attrName>
                                        </p:attrNameLst>
                                      </p:cBhvr>
                                      <p:to>
                                        <p:strVal val="visible"/>
                                      </p:to>
                                    </p:set>
                                    <p:animEffect transition="in" filter="checkerboard(across)">
                                      <p:cBhvr>
                                        <p:cTn id="275" dur="500"/>
                                        <p:tgtEl>
                                          <p:spTgt spid="44"/>
                                        </p:tgtEl>
                                      </p:cBhvr>
                                    </p:animEffect>
                                  </p:childTnLst>
                                </p:cTn>
                              </p:par>
                              <p:par>
                                <p:cTn id="276" presetID="17" presetClass="entr" presetSubtype="10" fill="hold" grpId="0" nodeType="withEffect">
                                  <p:stCondLst>
                                    <p:cond delay="0"/>
                                  </p:stCondLst>
                                  <p:childTnLst>
                                    <p:set>
                                      <p:cBhvr>
                                        <p:cTn id="277" dur="1" fill="hold">
                                          <p:stCondLst>
                                            <p:cond delay="0"/>
                                          </p:stCondLst>
                                        </p:cTn>
                                        <p:tgtEl>
                                          <p:spTgt spid="45"/>
                                        </p:tgtEl>
                                        <p:attrNameLst>
                                          <p:attrName>style.visibility</p:attrName>
                                        </p:attrNameLst>
                                      </p:cBhvr>
                                      <p:to>
                                        <p:strVal val="visible"/>
                                      </p:to>
                                    </p:set>
                                    <p:anim calcmode="lin" valueType="num">
                                      <p:cBhvr>
                                        <p:cTn id="278" dur="500" fill="hold"/>
                                        <p:tgtEl>
                                          <p:spTgt spid="45"/>
                                        </p:tgtEl>
                                        <p:attrNameLst>
                                          <p:attrName>ppt_w</p:attrName>
                                        </p:attrNameLst>
                                      </p:cBhvr>
                                      <p:tavLst>
                                        <p:tav tm="0">
                                          <p:val>
                                            <p:fltVal val="0"/>
                                          </p:val>
                                        </p:tav>
                                        <p:tav tm="100000">
                                          <p:val>
                                            <p:strVal val="#ppt_w"/>
                                          </p:val>
                                        </p:tav>
                                      </p:tavLst>
                                    </p:anim>
                                    <p:anim calcmode="lin" valueType="num">
                                      <p:cBhvr>
                                        <p:cTn id="279" dur="500" fill="hold"/>
                                        <p:tgtEl>
                                          <p:spTgt spid="45"/>
                                        </p:tgtEl>
                                        <p:attrNameLst>
                                          <p:attrName>ppt_h</p:attrName>
                                        </p:attrNameLst>
                                      </p:cBhvr>
                                      <p:tavLst>
                                        <p:tav tm="0">
                                          <p:val>
                                            <p:strVal val="#ppt_h"/>
                                          </p:val>
                                        </p:tav>
                                        <p:tav tm="100000">
                                          <p:val>
                                            <p:strVal val="#ppt_h"/>
                                          </p:val>
                                        </p:tav>
                                      </p:tavLst>
                                    </p:anim>
                                  </p:childTnLst>
                                </p:cTn>
                              </p:par>
                            </p:childTnLst>
                          </p:cTn>
                        </p:par>
                      </p:childTnLst>
                    </p:cTn>
                  </p:par>
                  <p:par>
                    <p:cTn id="280" fill="hold" nodeType="clickPar">
                      <p:stCondLst>
                        <p:cond delay="indefinite"/>
                      </p:stCondLst>
                      <p:childTnLst>
                        <p:par>
                          <p:cTn id="281" fill="hold" nodeType="withGroup">
                            <p:stCondLst>
                              <p:cond delay="0"/>
                            </p:stCondLst>
                            <p:childTnLst>
                              <p:par>
                                <p:cTn id="282" presetID="5" presetClass="exit" presetSubtype="10" fill="hold" grpId="1" nodeType="clickEffect">
                                  <p:stCondLst>
                                    <p:cond delay="0"/>
                                  </p:stCondLst>
                                  <p:childTnLst>
                                    <p:animEffect transition="out" filter="checkerboard(across)">
                                      <p:cBhvr>
                                        <p:cTn id="283" dur="500"/>
                                        <p:tgtEl>
                                          <p:spTgt spid="44"/>
                                        </p:tgtEl>
                                      </p:cBhvr>
                                    </p:animEffect>
                                    <p:set>
                                      <p:cBhvr>
                                        <p:cTn id="284" dur="1" fill="hold">
                                          <p:stCondLst>
                                            <p:cond delay="499"/>
                                          </p:stCondLst>
                                        </p:cTn>
                                        <p:tgtEl>
                                          <p:spTgt spid="44"/>
                                        </p:tgtEl>
                                        <p:attrNameLst>
                                          <p:attrName>style.visibility</p:attrName>
                                        </p:attrNameLst>
                                      </p:cBhvr>
                                      <p:to>
                                        <p:strVal val="hidden"/>
                                      </p:to>
                                    </p:set>
                                  </p:childTnLst>
                                </p:cTn>
                              </p:par>
                              <p:par>
                                <p:cTn id="285" presetID="3" presetClass="exit" presetSubtype="10" fill="hold" grpId="1" nodeType="withEffect">
                                  <p:stCondLst>
                                    <p:cond delay="0"/>
                                  </p:stCondLst>
                                  <p:childTnLst>
                                    <p:animEffect transition="out" filter="blinds(horizontal)">
                                      <p:cBhvr>
                                        <p:cTn id="286" dur="500"/>
                                        <p:tgtEl>
                                          <p:spTgt spid="45"/>
                                        </p:tgtEl>
                                      </p:cBhvr>
                                    </p:animEffect>
                                    <p:set>
                                      <p:cBhvr>
                                        <p:cTn id="287" dur="1" fill="hold">
                                          <p:stCondLst>
                                            <p:cond delay="499"/>
                                          </p:stCondLst>
                                        </p:cTn>
                                        <p:tgtEl>
                                          <p:spTgt spid="45"/>
                                        </p:tgtEl>
                                        <p:attrNameLst>
                                          <p:attrName>style.visibility</p:attrName>
                                        </p:attrNameLst>
                                      </p:cBhvr>
                                      <p:to>
                                        <p:strVal val="hidden"/>
                                      </p:to>
                                    </p:set>
                                  </p:childTnLst>
                                </p:cTn>
                              </p:par>
                            </p:childTnLst>
                          </p:cTn>
                        </p:par>
                        <p:par>
                          <p:cTn id="288" fill="hold" nodeType="afterGroup">
                            <p:stCondLst>
                              <p:cond delay="500"/>
                            </p:stCondLst>
                            <p:childTnLst>
                              <p:par>
                                <p:cTn id="289" presetID="5" presetClass="entr" presetSubtype="10" fill="hold" grpId="0" nodeType="afterEffect">
                                  <p:stCondLst>
                                    <p:cond delay="0"/>
                                  </p:stCondLst>
                                  <p:childTnLst>
                                    <p:set>
                                      <p:cBhvr>
                                        <p:cTn id="290" dur="1" fill="hold">
                                          <p:stCondLst>
                                            <p:cond delay="0"/>
                                          </p:stCondLst>
                                        </p:cTn>
                                        <p:tgtEl>
                                          <p:spTgt spid="46"/>
                                        </p:tgtEl>
                                        <p:attrNameLst>
                                          <p:attrName>style.visibility</p:attrName>
                                        </p:attrNameLst>
                                      </p:cBhvr>
                                      <p:to>
                                        <p:strVal val="visible"/>
                                      </p:to>
                                    </p:set>
                                    <p:animEffect transition="in" filter="checkerboard(across)">
                                      <p:cBhvr>
                                        <p:cTn id="291" dur="500"/>
                                        <p:tgtEl>
                                          <p:spTgt spid="46"/>
                                        </p:tgtEl>
                                      </p:cBhvr>
                                    </p:animEffect>
                                  </p:childTnLst>
                                </p:cTn>
                              </p:par>
                              <p:par>
                                <p:cTn id="292" presetID="17" presetClass="entr" presetSubtype="10" fill="hold" grpId="0" nodeType="withEffect">
                                  <p:stCondLst>
                                    <p:cond delay="0"/>
                                  </p:stCondLst>
                                  <p:childTnLst>
                                    <p:set>
                                      <p:cBhvr>
                                        <p:cTn id="293" dur="1" fill="hold">
                                          <p:stCondLst>
                                            <p:cond delay="0"/>
                                          </p:stCondLst>
                                        </p:cTn>
                                        <p:tgtEl>
                                          <p:spTgt spid="47"/>
                                        </p:tgtEl>
                                        <p:attrNameLst>
                                          <p:attrName>style.visibility</p:attrName>
                                        </p:attrNameLst>
                                      </p:cBhvr>
                                      <p:to>
                                        <p:strVal val="visible"/>
                                      </p:to>
                                    </p:set>
                                    <p:anim calcmode="lin" valueType="num">
                                      <p:cBhvr>
                                        <p:cTn id="294" dur="500" fill="hold"/>
                                        <p:tgtEl>
                                          <p:spTgt spid="47"/>
                                        </p:tgtEl>
                                        <p:attrNameLst>
                                          <p:attrName>ppt_w</p:attrName>
                                        </p:attrNameLst>
                                      </p:cBhvr>
                                      <p:tavLst>
                                        <p:tav tm="0">
                                          <p:val>
                                            <p:fltVal val="0"/>
                                          </p:val>
                                        </p:tav>
                                        <p:tav tm="100000">
                                          <p:val>
                                            <p:strVal val="#ppt_w"/>
                                          </p:val>
                                        </p:tav>
                                      </p:tavLst>
                                    </p:anim>
                                    <p:anim calcmode="lin" valueType="num">
                                      <p:cBhvr>
                                        <p:cTn id="295" dur="500" fill="hold"/>
                                        <p:tgtEl>
                                          <p:spTgt spid="47"/>
                                        </p:tgtEl>
                                        <p:attrNameLst>
                                          <p:attrName>ppt_h</p:attrName>
                                        </p:attrNameLst>
                                      </p:cBhvr>
                                      <p:tavLst>
                                        <p:tav tm="0">
                                          <p:val>
                                            <p:strVal val="#ppt_h"/>
                                          </p:val>
                                        </p:tav>
                                        <p:tav tm="100000">
                                          <p:val>
                                            <p:strVal val="#ppt_h"/>
                                          </p:val>
                                        </p:tav>
                                      </p:tavLst>
                                    </p:anim>
                                  </p:childTnLst>
                                </p:cTn>
                              </p:par>
                              <p:par>
                                <p:cTn id="296" presetID="5" presetClass="entr" presetSubtype="10" fill="hold" nodeType="withEffect">
                                  <p:stCondLst>
                                    <p:cond delay="0"/>
                                  </p:stCondLst>
                                  <p:childTnLst>
                                    <p:set>
                                      <p:cBhvr>
                                        <p:cTn id="297" dur="1" fill="hold">
                                          <p:stCondLst>
                                            <p:cond delay="0"/>
                                          </p:stCondLst>
                                        </p:cTn>
                                        <p:tgtEl>
                                          <p:spTgt spid="45060"/>
                                        </p:tgtEl>
                                        <p:attrNameLst>
                                          <p:attrName>style.visibility</p:attrName>
                                        </p:attrNameLst>
                                      </p:cBhvr>
                                      <p:to>
                                        <p:strVal val="visible"/>
                                      </p:to>
                                    </p:set>
                                    <p:animEffect transition="in" filter="checkerboard(across)">
                                      <p:cBhvr>
                                        <p:cTn id="298" dur="5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3" grpId="0" animBg="1"/>
      <p:bldP spid="43" grpId="1" animBg="1"/>
      <p:bldP spid="44" grpId="0" animBg="1"/>
      <p:bldP spid="44" grpId="1" animBg="1"/>
      <p:bldP spid="45" grpId="0" animBg="1"/>
      <p:bldP spid="45" grpId="1" animBg="1"/>
      <p:bldP spid="46" grpId="0" animBg="1"/>
      <p:bldP spid="4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4294967295"/>
          </p:nvPr>
        </p:nvSpPr>
        <p:spPr>
          <a:xfrm>
            <a:off x="533400" y="1484313"/>
            <a:ext cx="8229600" cy="1296987"/>
          </a:xfrm>
        </p:spPr>
        <p:txBody>
          <a:bodyPr/>
          <a:lstStyle/>
          <a:p>
            <a:pPr marL="0" indent="0">
              <a:lnSpc>
                <a:spcPct val="150000"/>
              </a:lnSpc>
              <a:buFont typeface="Wingdings 2" pitchFamily="18" charset="2"/>
              <a:buNone/>
            </a:pPr>
            <a:r>
              <a:rPr lang="ar-SA" altLang="en-US" sz="2000" b="1" smtClean="0">
                <a:ea typeface="Majalla UI"/>
                <a:cs typeface="Majalla UI"/>
              </a:rPr>
              <a:t>يتم تنشيط علامة التبويب الصفحة الرئيسية ثم تحديد الخلية (الخلايا) المطلوبة ثم النقر على زر المحاذاة في مجموعة المحاذاة على شريط الصفحة الرئيسية. </a:t>
            </a:r>
            <a:endParaRPr lang="en-US" altLang="en-US" sz="2000" b="1" smtClean="0">
              <a:cs typeface="Times New Roman" pitchFamily="18" charset="0"/>
            </a:endParaRPr>
          </a:p>
          <a:p>
            <a:pPr marL="0" indent="0">
              <a:lnSpc>
                <a:spcPct val="150000"/>
              </a:lnSpc>
              <a:buFont typeface="Wingdings 2" pitchFamily="18" charset="2"/>
              <a:buNone/>
            </a:pPr>
            <a:endParaRPr lang="en-US" altLang="en-US" sz="2800" smtClean="0">
              <a:cs typeface="Times New Roman" pitchFamily="18" charset="0"/>
            </a:endParaRPr>
          </a:p>
        </p:txBody>
      </p:sp>
      <p:graphicFrame>
        <p:nvGraphicFramePr>
          <p:cNvPr id="4" name="Group 11"/>
          <p:cNvGraphicFramePr>
            <a:graphicFrameLocks/>
          </p:cNvGraphicFramePr>
          <p:nvPr/>
        </p:nvGraphicFramePr>
        <p:xfrm>
          <a:off x="582613" y="369888"/>
          <a:ext cx="8534400" cy="719137"/>
        </p:xfrm>
        <a:graphic>
          <a:graphicData uri="http://schemas.openxmlformats.org/drawingml/2006/table">
            <a:tbl>
              <a:tblPr/>
              <a:tblGrid>
                <a:gridCol w="8534400"/>
              </a:tblGrid>
              <a:tr h="719137">
                <a:tc>
                  <a:txBody>
                    <a:bodyPr/>
                    <a:lstStyle/>
                    <a:p>
                      <a:pPr algn="ctr">
                        <a:buFont typeface="Wingdings 2" pitchFamily="18" charset="2"/>
                        <a:buNone/>
                      </a:pPr>
                      <a:r>
                        <a:rPr lang="ar-SA" sz="4000" kern="1200" dirty="0" smtClean="0">
                          <a:solidFill>
                            <a:srgbClr val="D16349">
                              <a:lumMod val="50000"/>
                            </a:srgbClr>
                          </a:solidFill>
                          <a:effectLst>
                            <a:outerShdw blurRad="38100" dist="38100" dir="2700000" algn="tl">
                              <a:srgbClr val="000000">
                                <a:alpha val="43137"/>
                              </a:srgbClr>
                            </a:outerShdw>
                          </a:effectLst>
                          <a:latin typeface="+mj-lt"/>
                          <a:ea typeface="+mj-ea"/>
                          <a:cs typeface="PT Bold Heading" pitchFamily="2" charset="-78"/>
                        </a:rPr>
                        <a:t>ضبط محاذاة الخلية </a:t>
                      </a:r>
                      <a:endParaRPr lang="ar-JO" sz="4000" kern="1200" dirty="0" smtClean="0">
                        <a:solidFill>
                          <a:srgbClr val="D16349">
                            <a:lumMod val="50000"/>
                          </a:srgbClr>
                        </a:solidFill>
                        <a:effectLst>
                          <a:outerShdw blurRad="38100" dist="38100" dir="2700000" algn="tl">
                            <a:srgbClr val="000000">
                              <a:alpha val="43137"/>
                            </a:srgbClr>
                          </a:outerShdw>
                        </a:effectLst>
                        <a:latin typeface="+mj-lt"/>
                        <a:ea typeface="+mj-ea"/>
                        <a:cs typeface="PT Bold Heading" pitchFamily="2" charset="-78"/>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532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263" y="2924175"/>
            <a:ext cx="5857875"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90978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4294967295"/>
          </p:nvPr>
        </p:nvSpPr>
        <p:spPr>
          <a:xfrm>
            <a:off x="762000" y="1484313"/>
            <a:ext cx="8229600" cy="1225550"/>
          </a:xfrm>
        </p:spPr>
        <p:txBody>
          <a:bodyPr/>
          <a:lstStyle/>
          <a:p>
            <a:pPr marL="0" indent="0">
              <a:lnSpc>
                <a:spcPct val="120000"/>
              </a:lnSpc>
              <a:buFont typeface="Wingdings 2" pitchFamily="18" charset="2"/>
              <a:buNone/>
            </a:pPr>
            <a:r>
              <a:rPr lang="ar-SA" altLang="en-US" sz="2000" b="1" smtClean="0">
                <a:ea typeface="Majalla UI"/>
                <a:cs typeface="Majalla UI"/>
              </a:rPr>
              <a:t>ولإضافة حدود بين الخلايا  يتم تحديد نطاق الخلايا المطلوبة بتظليلها ثم النقر بالزر الايمن واختيار تنسيق خلايا حيث تظهر نافذة تنسيق الخلايا ومنها يتم النقر على علامة التبويب حدود</a:t>
            </a:r>
            <a:endParaRPr lang="en-US" altLang="en-US" sz="2000" b="1" smtClean="0">
              <a:ea typeface="Majalla UI"/>
              <a:cs typeface="Majalla UI"/>
            </a:endParaRPr>
          </a:p>
          <a:p>
            <a:pPr marL="0" indent="0">
              <a:buFont typeface="Wingdings 2" pitchFamily="18" charset="2"/>
              <a:buNone/>
            </a:pPr>
            <a:endParaRPr lang="en-US" altLang="en-US" smtClean="0">
              <a:cs typeface="Times New Roman" pitchFamily="18" charset="0"/>
            </a:endParaRPr>
          </a:p>
        </p:txBody>
      </p:sp>
      <p:graphicFrame>
        <p:nvGraphicFramePr>
          <p:cNvPr id="4" name="Group 11"/>
          <p:cNvGraphicFramePr>
            <a:graphicFrameLocks/>
          </p:cNvGraphicFramePr>
          <p:nvPr/>
        </p:nvGraphicFramePr>
        <p:xfrm>
          <a:off x="609600" y="212725"/>
          <a:ext cx="8534400" cy="719138"/>
        </p:xfrm>
        <a:graphic>
          <a:graphicData uri="http://schemas.openxmlformats.org/drawingml/2006/table">
            <a:tbl>
              <a:tblPr/>
              <a:tblGrid>
                <a:gridCol w="8534400"/>
              </a:tblGrid>
              <a:tr h="719138">
                <a:tc>
                  <a:txBody>
                    <a:bodyPr/>
                    <a:lstStyle/>
                    <a:p>
                      <a:pPr algn="ctr" rtl="1"/>
                      <a:r>
                        <a:rPr kumimoji="0" lang="ar-SA" sz="4000" kern="1200" dirty="0" smtClean="0">
                          <a:solidFill>
                            <a:srgbClr val="D16349">
                              <a:lumMod val="50000"/>
                            </a:srgbClr>
                          </a:solidFill>
                          <a:effectLst>
                            <a:outerShdw blurRad="38100" dist="38100" dir="2700000" algn="tl">
                              <a:srgbClr val="000000">
                                <a:alpha val="43137"/>
                              </a:srgbClr>
                            </a:outerShdw>
                          </a:effectLst>
                          <a:latin typeface="+mj-lt"/>
                          <a:ea typeface="+mj-ea"/>
                          <a:cs typeface="PT Bold Heading" pitchFamily="2" charset="-78"/>
                        </a:rPr>
                        <a:t>تنسيق الخلايا (اضافة الحدود)</a:t>
                      </a:r>
                      <a:endParaRPr kumimoji="0" lang="en-US" sz="4000" kern="1200" dirty="0">
                        <a:solidFill>
                          <a:srgbClr val="D16349">
                            <a:lumMod val="50000"/>
                          </a:srgbClr>
                        </a:solidFill>
                        <a:effectLst>
                          <a:outerShdw blurRad="38100" dist="38100" dir="2700000" algn="tl">
                            <a:srgbClr val="000000">
                              <a:alpha val="43137"/>
                            </a:srgbClr>
                          </a:outerShdw>
                        </a:effectLst>
                        <a:latin typeface="+mj-lt"/>
                        <a:ea typeface="+mj-ea"/>
                        <a:cs typeface="PT Bold Heading" pitchFamily="2" charset="-78"/>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542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544763"/>
            <a:ext cx="4486275"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568575"/>
            <a:ext cx="2981325" cy="384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رابط كسهم مستقيم 4"/>
          <p:cNvCxnSpPr/>
          <p:nvPr/>
        </p:nvCxnSpPr>
        <p:spPr>
          <a:xfrm flipH="1" flipV="1">
            <a:off x="4665663" y="4652963"/>
            <a:ext cx="1706562" cy="1079500"/>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3449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idx="4294967295"/>
          </p:nvPr>
        </p:nvSpPr>
        <p:spPr>
          <a:xfrm>
            <a:off x="150813" y="1368425"/>
            <a:ext cx="8661400" cy="1346200"/>
          </a:xfrm>
        </p:spPr>
        <p:txBody>
          <a:bodyPr/>
          <a:lstStyle/>
          <a:p>
            <a:pPr marL="0" indent="0">
              <a:lnSpc>
                <a:spcPct val="160000"/>
              </a:lnSpc>
              <a:buFont typeface="Wingdings 2" pitchFamily="18" charset="2"/>
              <a:buNone/>
            </a:pPr>
            <a:r>
              <a:rPr lang="ar-SA" altLang="en-US" sz="1800" b="1" smtClean="0">
                <a:ea typeface="Majalla UI"/>
                <a:cs typeface="Majalla UI"/>
              </a:rPr>
              <a:t>لإضافة ألوان إلى ورقة العمل قم أولاً بتحديد نطاق الخلايا الذي تريد أن تضيف اللون إليه ويتم النقر بالزر الايمن للفارة داخل منطقة التظليل حيث تظهر قائمة منسدلة نختار منها تنسيق خلايا.</a:t>
            </a:r>
          </a:p>
          <a:p>
            <a:pPr marL="0" indent="0">
              <a:lnSpc>
                <a:spcPct val="160000"/>
              </a:lnSpc>
              <a:buFont typeface="Wingdings 2" pitchFamily="18" charset="2"/>
              <a:buNone/>
            </a:pPr>
            <a:r>
              <a:rPr lang="ar-SA" altLang="en-US" sz="1800" b="1" smtClean="0">
                <a:ea typeface="Majalla UI"/>
                <a:cs typeface="Majalla UI"/>
              </a:rPr>
              <a:t>ومن خلال النافذة يتم النقر على علامة التبويب تعبئة ثم يتم النقر على لون خلفية الخلايا المطلوب ثم النقر على موافق </a:t>
            </a:r>
            <a:endParaRPr lang="en-US" altLang="en-US" sz="1800" b="1" smtClean="0">
              <a:ea typeface="Majalla UI"/>
              <a:cs typeface="Majalla UI"/>
            </a:endParaRPr>
          </a:p>
          <a:p>
            <a:pPr marL="0" indent="0">
              <a:lnSpc>
                <a:spcPct val="160000"/>
              </a:lnSpc>
              <a:buFont typeface="Wingdings 2" pitchFamily="18" charset="2"/>
              <a:buNone/>
            </a:pPr>
            <a:endParaRPr lang="en-US" altLang="en-US" sz="2800" smtClean="0">
              <a:cs typeface="Times New Roman" pitchFamily="18" charset="0"/>
            </a:endParaRPr>
          </a:p>
          <a:p>
            <a:pPr marL="0" indent="0">
              <a:lnSpc>
                <a:spcPct val="160000"/>
              </a:lnSpc>
              <a:buFont typeface="Wingdings 2" pitchFamily="18" charset="2"/>
              <a:buNone/>
            </a:pPr>
            <a:endParaRPr lang="en-US" altLang="en-US" sz="2800" smtClean="0">
              <a:cs typeface="Times New Roman" pitchFamily="18" charset="0"/>
            </a:endParaRPr>
          </a:p>
        </p:txBody>
      </p:sp>
      <p:graphicFrame>
        <p:nvGraphicFramePr>
          <p:cNvPr id="4" name="Group 11"/>
          <p:cNvGraphicFramePr>
            <a:graphicFrameLocks/>
          </p:cNvGraphicFramePr>
          <p:nvPr/>
        </p:nvGraphicFramePr>
        <p:xfrm>
          <a:off x="17463" y="327025"/>
          <a:ext cx="8929687" cy="719138"/>
        </p:xfrm>
        <a:graphic>
          <a:graphicData uri="http://schemas.openxmlformats.org/drawingml/2006/table">
            <a:tbl>
              <a:tblPr/>
              <a:tblGrid>
                <a:gridCol w="8929687"/>
              </a:tblGrid>
              <a:tr h="719138">
                <a:tc>
                  <a:txBody>
                    <a:bodyPr/>
                    <a:lstStyle/>
                    <a:p>
                      <a:pPr algn="ctr" rtl="1"/>
                      <a:r>
                        <a:rPr kumimoji="0" lang="ar-SA" sz="4000" kern="1200" dirty="0" smtClean="0">
                          <a:solidFill>
                            <a:srgbClr val="D16349">
                              <a:lumMod val="50000"/>
                            </a:srgbClr>
                          </a:solidFill>
                          <a:effectLst>
                            <a:outerShdw blurRad="38100" dist="38100" dir="2700000" algn="tl">
                              <a:srgbClr val="000000">
                                <a:alpha val="43137"/>
                              </a:srgbClr>
                            </a:outerShdw>
                          </a:effectLst>
                          <a:latin typeface="+mj-lt"/>
                          <a:ea typeface="+mj-ea"/>
                          <a:cs typeface="PT Bold Heading" pitchFamily="2" charset="-78"/>
                        </a:rPr>
                        <a:t>تنسيق الخلايا (اضافة لون التعبئة /الخلفية)</a:t>
                      </a:r>
                      <a:endParaRPr kumimoji="0" lang="en-US" sz="4000" kern="1200" dirty="0">
                        <a:solidFill>
                          <a:srgbClr val="D16349">
                            <a:lumMod val="50000"/>
                          </a:srgbClr>
                        </a:solidFill>
                        <a:effectLst>
                          <a:outerShdw blurRad="38100" dist="38100" dir="2700000" algn="tl">
                            <a:srgbClr val="000000">
                              <a:alpha val="43137"/>
                            </a:srgbClr>
                          </a:outerShdw>
                        </a:effectLst>
                        <a:latin typeface="+mj-lt"/>
                        <a:ea typeface="+mj-ea"/>
                        <a:cs typeface="PT Bold Heading" pitchFamily="2" charset="-78"/>
                      </a:endParaRPr>
                    </a:p>
                  </a:txBody>
                  <a:tcPr marL="91447" marR="91447" anchor="ctr" horzOverflow="overflow">
                    <a:lnL cap="flat">
                      <a:noFill/>
                    </a:lnL>
                    <a:lnR cap="flat">
                      <a:noFill/>
                    </a:lnR>
                    <a:lnT cap="flat">
                      <a:noFill/>
                    </a:lnT>
                    <a:lnB cap="flat">
                      <a:noFill/>
                    </a:lnB>
                    <a:lnTlToBr>
                      <a:noFill/>
                    </a:lnTlToBr>
                    <a:lnBlToTr>
                      <a:noFill/>
                    </a:lnBlToTr>
                    <a:noFill/>
                  </a:tcPr>
                </a:tc>
              </a:tr>
            </a:tbl>
          </a:graphicData>
        </a:graphic>
      </p:graphicFrame>
      <p:pic>
        <p:nvPicPr>
          <p:cNvPr id="5530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935288"/>
            <a:ext cx="3960812" cy="330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3038475"/>
            <a:ext cx="2951163"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50551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4294967295"/>
          </p:nvPr>
        </p:nvSpPr>
        <p:spPr>
          <a:xfrm>
            <a:off x="606425" y="1352550"/>
            <a:ext cx="8229600" cy="2743200"/>
          </a:xfrm>
        </p:spPr>
        <p:txBody>
          <a:bodyPr/>
          <a:lstStyle/>
          <a:p>
            <a:pPr marL="365125" indent="-282575">
              <a:lnSpc>
                <a:spcPct val="150000"/>
              </a:lnSpc>
              <a:buFont typeface="Wingdings 2" pitchFamily="18" charset="2"/>
              <a:buNone/>
            </a:pPr>
            <a:r>
              <a:rPr lang="ar-SA" altLang="en-US" sz="1900" b="1" smtClean="0">
                <a:ea typeface="Majalla UI"/>
                <a:cs typeface="Majalla UI"/>
              </a:rPr>
              <a:t>استدارة النص </a:t>
            </a:r>
            <a:endParaRPr lang="ar-JO" altLang="en-US" sz="1900" b="1" smtClean="0">
              <a:ea typeface="Majalla UI"/>
              <a:cs typeface="Majalla UI"/>
            </a:endParaRPr>
          </a:p>
          <a:p>
            <a:pPr marL="365125" indent="-282575">
              <a:lnSpc>
                <a:spcPct val="150000"/>
              </a:lnSpc>
              <a:buFont typeface="Wingdings 2" pitchFamily="18" charset="2"/>
              <a:buNone/>
            </a:pPr>
            <a:r>
              <a:rPr lang="ar-SA" altLang="en-US" sz="1900" b="1" smtClean="0">
                <a:ea typeface="Majalla UI"/>
                <a:cs typeface="Majalla UI"/>
              </a:rPr>
              <a:t>من الممكن أن يجعل النص المدور أوراق العمل الخاصة بك تبدو أفضل ويحسن تنظيمها وإمكانية قراءتها. وبإمكان تدوير النص أيضاً أن يسهل الاطلاع على أو طباعة أوراق العمل الكبيرة. ولتدوير النص قم أولاً بتحديد الخلية أو نطاق الخلايا الذي تريد تدويره. </a:t>
            </a:r>
            <a:endParaRPr lang="en-US" altLang="en-US" sz="1900" b="1" smtClean="0">
              <a:ea typeface="Majalla UI"/>
              <a:cs typeface="Majalla UI"/>
            </a:endParaRPr>
          </a:p>
          <a:p>
            <a:pPr marL="365125" indent="-282575">
              <a:lnSpc>
                <a:spcPct val="150000"/>
              </a:lnSpc>
              <a:buFont typeface="Wingdings 2" pitchFamily="18" charset="2"/>
              <a:buNone/>
            </a:pPr>
            <a:endParaRPr lang="en-US" altLang="en-US" sz="2800" smtClean="0">
              <a:cs typeface="Times New Roman" pitchFamily="18" charset="0"/>
            </a:endParaRPr>
          </a:p>
          <a:p>
            <a:pPr marL="365125" indent="-282575">
              <a:lnSpc>
                <a:spcPct val="150000"/>
              </a:lnSpc>
              <a:buFont typeface="Wingdings 2" pitchFamily="18" charset="2"/>
              <a:buNone/>
            </a:pPr>
            <a:endParaRPr lang="en-US" altLang="en-US" sz="2800" smtClean="0">
              <a:cs typeface="Times New Roman" pitchFamily="18" charset="0"/>
            </a:endParaRPr>
          </a:p>
        </p:txBody>
      </p:sp>
      <p:graphicFrame>
        <p:nvGraphicFramePr>
          <p:cNvPr id="4" name="Group 11"/>
          <p:cNvGraphicFramePr>
            <a:graphicFrameLocks/>
          </p:cNvGraphicFramePr>
          <p:nvPr/>
        </p:nvGraphicFramePr>
        <p:xfrm>
          <a:off x="454025" y="263525"/>
          <a:ext cx="8534400" cy="719138"/>
        </p:xfrm>
        <a:graphic>
          <a:graphicData uri="http://schemas.openxmlformats.org/drawingml/2006/table">
            <a:tbl>
              <a:tblPr/>
              <a:tblGrid>
                <a:gridCol w="8534400"/>
              </a:tblGrid>
              <a:tr h="719138">
                <a:tc>
                  <a:txBody>
                    <a:bodyPr/>
                    <a:lstStyle/>
                    <a:p>
                      <a:pPr marL="0" algn="ctr" defTabSz="914400" rtl="1" eaLnBrk="1" latinLnBrk="0" hangingPunct="1"/>
                      <a:r>
                        <a:rPr kumimoji="0" lang="ar-SA" sz="4000" kern="1200" dirty="0" smtClean="0">
                          <a:solidFill>
                            <a:srgbClr val="D16349">
                              <a:lumMod val="50000"/>
                            </a:srgbClr>
                          </a:solidFill>
                          <a:effectLst>
                            <a:outerShdw blurRad="38100" dist="38100" dir="2700000" algn="tl">
                              <a:srgbClr val="000000">
                                <a:alpha val="43137"/>
                              </a:srgbClr>
                            </a:outerShdw>
                          </a:effectLst>
                          <a:latin typeface="+mj-lt"/>
                          <a:ea typeface="+mj-ea"/>
                          <a:cs typeface="PT Bold Heading" pitchFamily="2" charset="-78"/>
                        </a:rPr>
                        <a:t> تعديل الخلايا والبيانات   </a:t>
                      </a:r>
                      <a:endParaRPr kumimoji="0" lang="en-US" sz="4000" kern="1200" dirty="0">
                        <a:solidFill>
                          <a:srgbClr val="D16349">
                            <a:lumMod val="50000"/>
                          </a:srgbClr>
                        </a:solidFill>
                        <a:effectLst>
                          <a:outerShdw blurRad="38100" dist="38100" dir="2700000" algn="tl">
                            <a:srgbClr val="000000">
                              <a:alpha val="43137"/>
                            </a:srgbClr>
                          </a:outerShdw>
                        </a:effectLst>
                        <a:latin typeface="+mj-lt"/>
                        <a:ea typeface="+mj-ea"/>
                        <a:cs typeface="PT Bold Heading" pitchFamily="2" charset="-78"/>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573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114800"/>
            <a:ext cx="468947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41600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4294967295"/>
          </p:nvPr>
        </p:nvSpPr>
        <p:spPr>
          <a:xfrm>
            <a:off x="481013" y="1341438"/>
            <a:ext cx="8229600" cy="2819400"/>
          </a:xfrm>
        </p:spPr>
        <p:txBody>
          <a:bodyPr/>
          <a:lstStyle/>
          <a:p>
            <a:pPr marL="0" indent="0">
              <a:lnSpc>
                <a:spcPct val="150000"/>
              </a:lnSpc>
              <a:buFont typeface="Wingdings 2" pitchFamily="18" charset="2"/>
              <a:buNone/>
            </a:pPr>
            <a:r>
              <a:rPr lang="ar-SA" altLang="en-US" sz="1900" b="1" smtClean="0">
                <a:ea typeface="Majalla UI"/>
                <a:cs typeface="Majalla UI"/>
              </a:rPr>
              <a:t>يوفر لك برنامج إكسل تنسيقات أرقام وتواريخ متنوعة كي تختار من بينها، إلا أنك قد تحتاج لشيء مختلف. حيث بإمكانك أن تنشئ تنسيقات أرقام وتواريخ مخصصة خاصة بك لتقديم البيانات الخاصة بك بالشكل الذي تريد تماماً. </a:t>
            </a:r>
            <a:endParaRPr lang="en-US" altLang="en-US" sz="1900" b="1" smtClean="0">
              <a:ea typeface="Majalla UI"/>
              <a:cs typeface="Majalla UI"/>
            </a:endParaRPr>
          </a:p>
          <a:p>
            <a:pPr marL="0" indent="0">
              <a:lnSpc>
                <a:spcPct val="150000"/>
              </a:lnSpc>
              <a:buFont typeface="Wingdings 2" pitchFamily="18" charset="2"/>
              <a:buNone/>
            </a:pPr>
            <a:r>
              <a:rPr lang="ar-SA" altLang="en-US" sz="1900" b="1" smtClean="0">
                <a:ea typeface="Majalla UI"/>
                <a:cs typeface="Majalla UI"/>
              </a:rPr>
              <a:t>ولإنشاء تنسيق أرقام مخصص قم بتحديد خلية تحتوي على الرقم الذي تريد تنسيقه طريق النقر بالزر الأيمن للماوس على الخلية واختيار تنسيق الخلايا من القائمة المنسدلة وسوف يظهر مربع حوار تنسيق الخلايا قم بالنقر على علامة تبويب الرقم.</a:t>
            </a:r>
            <a:endParaRPr lang="en-US" altLang="en-US" sz="1900" b="1" smtClean="0">
              <a:ea typeface="Majalla UI"/>
              <a:cs typeface="Majalla UI"/>
            </a:endParaRPr>
          </a:p>
          <a:p>
            <a:pPr marL="0" indent="0">
              <a:buFont typeface="Wingdings 2" pitchFamily="18" charset="2"/>
              <a:buNone/>
            </a:pPr>
            <a:endParaRPr lang="en-US" altLang="en-US" sz="2800" smtClean="0">
              <a:cs typeface="Times New Roman" pitchFamily="18" charset="0"/>
            </a:endParaRPr>
          </a:p>
        </p:txBody>
      </p:sp>
      <p:pic>
        <p:nvPicPr>
          <p:cNvPr id="58371" name="صورة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644900"/>
            <a:ext cx="4041775"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365625"/>
            <a:ext cx="3433763"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195513" y="157163"/>
            <a:ext cx="4802187" cy="708025"/>
          </a:xfrm>
          <a:prstGeom prst="rect">
            <a:avLst/>
          </a:prstGeom>
        </p:spPr>
        <p:txBody>
          <a:bodyPr wrap="none">
            <a:spAutoFit/>
          </a:bodyPr>
          <a:lstStyle/>
          <a:p>
            <a:pPr marL="365760" indent="-283464" algn="ctr" rtl="0" eaLnBrk="0" hangingPunct="0">
              <a:spcBef>
                <a:spcPct val="0"/>
              </a:spcBef>
              <a:buFont typeface="Wingdings 2"/>
              <a:buNone/>
              <a:defRPr/>
            </a:pPr>
            <a:r>
              <a:rPr lang="ar-SA" sz="4000" dirty="0">
                <a:solidFill>
                  <a:srgbClr val="D16349">
                    <a:lumMod val="50000"/>
                  </a:srgbClr>
                </a:solidFill>
                <a:effectLst>
                  <a:outerShdw blurRad="38100" dist="38100" dir="2700000" algn="tl">
                    <a:srgbClr val="000000">
                      <a:alpha val="43137"/>
                    </a:srgbClr>
                  </a:outerShdw>
                </a:effectLst>
                <a:cs typeface="PT Bold Heading" pitchFamily="2" charset="-78"/>
              </a:rPr>
              <a:t>إنشاء تنسيقات أرقام وتواريخ مخصصة</a:t>
            </a:r>
            <a:endParaRPr lang="ar-JO" sz="4000" dirty="0">
              <a:solidFill>
                <a:srgbClr val="D16349">
                  <a:lumMod val="50000"/>
                </a:srgbClr>
              </a:solidFill>
              <a:effectLst>
                <a:outerShdw blurRad="38100" dist="38100" dir="2700000" algn="tl">
                  <a:srgbClr val="000000">
                    <a:alpha val="43137"/>
                  </a:srgbClr>
                </a:outerShdw>
              </a:effectLst>
              <a:cs typeface="PT Bold Heading" pitchFamily="2" charset="-78"/>
            </a:endParaRPr>
          </a:p>
        </p:txBody>
      </p:sp>
    </p:spTree>
    <p:extLst>
      <p:ext uri="{BB962C8B-B14F-4D97-AF65-F5344CB8AC3E}">
        <p14:creationId xmlns:p14="http://schemas.microsoft.com/office/powerpoint/2010/main" val="10520258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p:cNvPicPr>
            <a:picLocks noChangeAspect="1" noChangeArrowheads="1"/>
          </p:cNvPicPr>
          <p:nvPr/>
        </p:nvPicPr>
        <p:blipFill>
          <a:blip r:embed="rId2">
            <a:extLst>
              <a:ext uri="{28A0092B-C50C-407E-A947-70E740481C1C}">
                <a14:useLocalDpi xmlns:a14="http://schemas.microsoft.com/office/drawing/2010/main" val="0"/>
              </a:ext>
            </a:extLst>
          </a:blip>
          <a:srcRect l="58333" t="12804" r="-1155" b="66536"/>
          <a:stretch>
            <a:fillRect/>
          </a:stretch>
        </p:blipFill>
        <p:spPr bwMode="auto">
          <a:xfrm>
            <a:off x="704850" y="2184400"/>
            <a:ext cx="8158163" cy="365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246438" y="1557338"/>
            <a:ext cx="5616575" cy="460375"/>
          </a:xfrm>
          <a:prstGeom prst="rect">
            <a:avLst/>
          </a:prstGeom>
        </p:spPr>
        <p:txBody>
          <a:bodyPr wrap="none">
            <a:spAutoFit/>
          </a:bodyPr>
          <a:lstStyle/>
          <a:p>
            <a:pPr marL="342900" indent="-342900" algn="l" eaLnBrk="0" fontAlgn="base" hangingPunct="0">
              <a:spcBef>
                <a:spcPct val="50000"/>
              </a:spcBef>
              <a:spcAft>
                <a:spcPct val="0"/>
              </a:spcAft>
              <a:buFont typeface="Arial" panose="020B0604020202020204" pitchFamily="34" charset="0"/>
              <a:buChar char="•"/>
              <a:defRPr/>
            </a:pPr>
            <a:r>
              <a:rPr lang="ar-SA" sz="2400" b="1" dirty="0">
                <a:solidFill>
                  <a:prstClr val="black"/>
                </a:solidFill>
                <a:ea typeface="Majalla UI"/>
              </a:rPr>
              <a:t>أدخلي البيانات التالية في ورقة عمل متطلبات المعمل</a:t>
            </a:r>
            <a:endParaRPr lang="en-GB" sz="2400" b="1" dirty="0">
              <a:solidFill>
                <a:prstClr val="black"/>
              </a:solidFill>
              <a:ea typeface="Majalla UI"/>
              <a:cs typeface="Arial" pitchFamily="34" charset="0"/>
            </a:endParaRPr>
          </a:p>
        </p:txBody>
      </p:sp>
      <p:sp>
        <p:nvSpPr>
          <p:cNvPr id="4" name="Rectangle 3"/>
          <p:cNvSpPr/>
          <p:nvPr/>
        </p:nvSpPr>
        <p:spPr>
          <a:xfrm>
            <a:off x="4140200" y="188913"/>
            <a:ext cx="922338" cy="708025"/>
          </a:xfrm>
          <a:prstGeom prst="rect">
            <a:avLst/>
          </a:prstGeom>
        </p:spPr>
        <p:txBody>
          <a:bodyPr wrap="none">
            <a:spAutoFit/>
          </a:bodyPr>
          <a:lstStyle/>
          <a:p>
            <a:pPr algn="l" rtl="0" eaLnBrk="0" fontAlgn="base" hangingPunct="0">
              <a:spcBef>
                <a:spcPct val="0"/>
              </a:spcBef>
              <a:spcAft>
                <a:spcPct val="0"/>
              </a:spcAft>
              <a:defRPr/>
            </a:pPr>
            <a:r>
              <a:rPr lang="ar-SA" sz="4000" dirty="0">
                <a:solidFill>
                  <a:srgbClr val="D16349">
                    <a:lumMod val="50000"/>
                  </a:srgbClr>
                </a:solidFill>
                <a:effectLst>
                  <a:outerShdw blurRad="38100" dist="38100" dir="2700000" algn="tl">
                    <a:srgbClr val="000000">
                      <a:alpha val="43137"/>
                    </a:srgbClr>
                  </a:outerShdw>
                </a:effectLst>
                <a:cs typeface="PT Bold Heading" pitchFamily="2" charset="-78"/>
              </a:rPr>
              <a:t>تمرين</a:t>
            </a:r>
            <a:endParaRPr lang="en-US" sz="4000" dirty="0">
              <a:solidFill>
                <a:srgbClr val="D16349">
                  <a:lumMod val="50000"/>
                </a:srgbClr>
              </a:solidFill>
              <a:effectLst>
                <a:outerShdw blurRad="38100" dist="38100" dir="2700000" algn="tl">
                  <a:srgbClr val="000000">
                    <a:alpha val="43137"/>
                  </a:srgbClr>
                </a:outerShdw>
              </a:effectLst>
              <a:cs typeface="PT Bold Heading" pitchFamily="2" charset="-78"/>
            </a:endParaRPr>
          </a:p>
        </p:txBody>
      </p:sp>
    </p:spTree>
    <p:extLst>
      <p:ext uri="{BB962C8B-B14F-4D97-AF65-F5344CB8AC3E}">
        <p14:creationId xmlns:p14="http://schemas.microsoft.com/office/powerpoint/2010/main" val="12006679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ar-SA" sz="4000" dirty="0">
                <a:solidFill>
                  <a:srgbClr val="D16349">
                    <a:lumMod val="50000"/>
                  </a:srgbClr>
                </a:solidFill>
                <a:effectLst>
                  <a:outerShdw blurRad="38100" dist="38100" dir="2700000" algn="tl">
                    <a:srgbClr val="000000">
                      <a:alpha val="43137"/>
                    </a:srgbClr>
                  </a:outerShdw>
                </a:effectLst>
                <a:cs typeface="PT Bold Heading" pitchFamily="2" charset="-78"/>
              </a:rPr>
              <a:t>تمرين</a:t>
            </a:r>
            <a:endParaRPr lang="en-US" sz="4000" dirty="0">
              <a:solidFill>
                <a:srgbClr val="D16349">
                  <a:lumMod val="50000"/>
                </a:srgbClr>
              </a:solidFill>
              <a:effectLst>
                <a:outerShdw blurRad="38100" dist="38100" dir="2700000" algn="tl">
                  <a:srgbClr val="000000">
                    <a:alpha val="43137"/>
                  </a:srgbClr>
                </a:outerShdw>
              </a:effectLst>
              <a:cs typeface="PT Bold Heading" pitchFamily="2" charset="-78"/>
            </a:endParaRPr>
          </a:p>
        </p:txBody>
      </p:sp>
      <p:sp>
        <p:nvSpPr>
          <p:cNvPr id="4" name="Rectangle 3"/>
          <p:cNvSpPr/>
          <p:nvPr/>
        </p:nvSpPr>
        <p:spPr>
          <a:xfrm>
            <a:off x="2286000" y="1700213"/>
            <a:ext cx="6102350" cy="1939925"/>
          </a:xfrm>
          <a:prstGeom prst="rect">
            <a:avLst/>
          </a:prstGeom>
        </p:spPr>
        <p:txBody>
          <a:bodyPr>
            <a:spAutoFit/>
          </a:bodyPr>
          <a:lstStyle/>
          <a:p>
            <a:pPr marL="342900" indent="-342900" eaLnBrk="0" fontAlgn="base" hangingPunct="0">
              <a:lnSpc>
                <a:spcPct val="150000"/>
              </a:lnSpc>
              <a:spcBef>
                <a:spcPct val="50000"/>
              </a:spcBef>
              <a:spcAft>
                <a:spcPct val="0"/>
              </a:spcAft>
              <a:buFont typeface="Arial" panose="020B0604020202020204" pitchFamily="34" charset="0"/>
              <a:buChar char="•"/>
              <a:defRPr/>
            </a:pPr>
            <a:r>
              <a:rPr lang="ar-SA" sz="2000" b="1" dirty="0">
                <a:solidFill>
                  <a:prstClr val="black"/>
                </a:solidFill>
                <a:ea typeface="Majalla UI"/>
              </a:rPr>
              <a:t>نسقي النص بحيث يكون:</a:t>
            </a:r>
            <a:br>
              <a:rPr lang="ar-SA" sz="2000" b="1" dirty="0">
                <a:solidFill>
                  <a:prstClr val="black"/>
                </a:solidFill>
                <a:ea typeface="Majalla UI"/>
              </a:rPr>
            </a:br>
            <a:r>
              <a:rPr lang="ar-SA" sz="2000" b="1" dirty="0">
                <a:solidFill>
                  <a:prstClr val="black"/>
                </a:solidFill>
                <a:ea typeface="Majalla UI"/>
              </a:rPr>
              <a:t>    - الحجم 18 والنوع </a:t>
            </a:r>
            <a:r>
              <a:rPr lang="en-US" sz="2000" b="1" dirty="0" err="1">
                <a:solidFill>
                  <a:prstClr val="black"/>
                </a:solidFill>
                <a:ea typeface="Majalla UI"/>
                <a:cs typeface="Arial" pitchFamily="34" charset="0"/>
              </a:rPr>
              <a:t>Andalus</a:t>
            </a:r>
            <a:r>
              <a:rPr lang="en-US" sz="2000" b="1" dirty="0">
                <a:solidFill>
                  <a:prstClr val="black"/>
                </a:solidFill>
                <a:ea typeface="Majalla UI"/>
                <a:cs typeface="Arial" pitchFamily="34" charset="0"/>
              </a:rPr>
              <a:t> </a:t>
            </a:r>
            <a:br>
              <a:rPr lang="en-US" sz="2000" b="1" dirty="0">
                <a:solidFill>
                  <a:prstClr val="black"/>
                </a:solidFill>
                <a:ea typeface="Majalla UI"/>
                <a:cs typeface="Arial" pitchFamily="34" charset="0"/>
              </a:rPr>
            </a:br>
            <a:r>
              <a:rPr lang="ar-SA" sz="2000" b="1" dirty="0">
                <a:solidFill>
                  <a:prstClr val="black"/>
                </a:solidFill>
                <a:ea typeface="Majalla UI"/>
              </a:rPr>
              <a:t>    - لون العناوين أحمر ،سميك ومسطر</a:t>
            </a:r>
            <a:br>
              <a:rPr lang="ar-SA" sz="2000" b="1" dirty="0">
                <a:solidFill>
                  <a:prstClr val="black"/>
                </a:solidFill>
                <a:ea typeface="Majalla UI"/>
              </a:rPr>
            </a:br>
            <a:r>
              <a:rPr lang="ar-SA" sz="2000" b="1" dirty="0">
                <a:solidFill>
                  <a:prstClr val="black"/>
                </a:solidFill>
                <a:ea typeface="Majalla UI"/>
              </a:rPr>
              <a:t>    - لون النص أزرق</a:t>
            </a:r>
            <a:endParaRPr lang="en-GB" sz="2000" b="1" dirty="0">
              <a:solidFill>
                <a:prstClr val="black"/>
              </a:solidFill>
              <a:ea typeface="Majalla UI"/>
              <a:cs typeface="Arial" pitchFamily="34" charset="0"/>
            </a:endParaRPr>
          </a:p>
        </p:txBody>
      </p:sp>
    </p:spTree>
    <p:extLst>
      <p:ext uri="{BB962C8B-B14F-4D97-AF65-F5344CB8AC3E}">
        <p14:creationId xmlns:p14="http://schemas.microsoft.com/office/powerpoint/2010/main" val="31258566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46438" y="1557338"/>
            <a:ext cx="5878512" cy="1014412"/>
          </a:xfrm>
          <a:prstGeom prst="rect">
            <a:avLst/>
          </a:prstGeom>
        </p:spPr>
        <p:txBody>
          <a:bodyPr wrap="none">
            <a:spAutoFit/>
          </a:bodyPr>
          <a:lstStyle/>
          <a:p>
            <a:pPr marL="342900" indent="-342900" algn="l" eaLnBrk="0" fontAlgn="base" hangingPunct="0">
              <a:spcBef>
                <a:spcPct val="50000"/>
              </a:spcBef>
              <a:spcAft>
                <a:spcPct val="0"/>
              </a:spcAft>
              <a:buFont typeface="Arial" panose="020B0604020202020204" pitchFamily="34" charset="0"/>
              <a:buChar char="•"/>
              <a:defRPr/>
            </a:pPr>
            <a:r>
              <a:rPr lang="ar-SA" sz="2400" b="1" dirty="0">
                <a:solidFill>
                  <a:prstClr val="black"/>
                </a:solidFill>
                <a:ea typeface="Majalla UI"/>
              </a:rPr>
              <a:t> </a:t>
            </a:r>
            <a:r>
              <a:rPr lang="ar-SA" sz="2400" dirty="0">
                <a:solidFill>
                  <a:srgbClr val="7030A0"/>
                </a:solidFill>
                <a:latin typeface="Arial" pitchFamily="34" charset="0"/>
                <a:cs typeface="Arial" pitchFamily="34" charset="0"/>
              </a:rPr>
              <a:t> </a:t>
            </a:r>
            <a:r>
              <a:rPr lang="ar-SA" sz="2400" b="1" dirty="0">
                <a:solidFill>
                  <a:prstClr val="black"/>
                </a:solidFill>
                <a:ea typeface="Majalla UI"/>
              </a:rPr>
              <a:t>نسقي محاذاة عناوين الأعمدة انحراف قدره 45 درجة</a:t>
            </a:r>
            <a:endParaRPr lang="en-GB" sz="2400" b="1" dirty="0">
              <a:solidFill>
                <a:prstClr val="black"/>
              </a:solidFill>
              <a:ea typeface="Majalla UI"/>
              <a:cs typeface="Arial" pitchFamily="34" charset="0"/>
            </a:endParaRPr>
          </a:p>
          <a:p>
            <a:pPr marL="342900" indent="-342900" algn="l" eaLnBrk="0" fontAlgn="base" hangingPunct="0">
              <a:spcBef>
                <a:spcPct val="50000"/>
              </a:spcBef>
              <a:spcAft>
                <a:spcPct val="0"/>
              </a:spcAft>
              <a:buFont typeface="Arial" panose="020B0604020202020204" pitchFamily="34" charset="0"/>
              <a:buChar char="•"/>
              <a:defRPr/>
            </a:pPr>
            <a:endParaRPr lang="en-GB" sz="2400" b="1" dirty="0">
              <a:solidFill>
                <a:prstClr val="black"/>
              </a:solidFill>
              <a:ea typeface="Majalla UI"/>
              <a:cs typeface="Arial" pitchFamily="34" charset="0"/>
            </a:endParaRPr>
          </a:p>
        </p:txBody>
      </p:sp>
      <p:sp>
        <p:nvSpPr>
          <p:cNvPr id="4" name="Rectangle 3"/>
          <p:cNvSpPr/>
          <p:nvPr/>
        </p:nvSpPr>
        <p:spPr>
          <a:xfrm>
            <a:off x="4140200" y="188913"/>
            <a:ext cx="922338" cy="708025"/>
          </a:xfrm>
          <a:prstGeom prst="rect">
            <a:avLst/>
          </a:prstGeom>
        </p:spPr>
        <p:txBody>
          <a:bodyPr wrap="none">
            <a:spAutoFit/>
          </a:bodyPr>
          <a:lstStyle/>
          <a:p>
            <a:pPr algn="l" rtl="0" eaLnBrk="0" fontAlgn="base" hangingPunct="0">
              <a:spcBef>
                <a:spcPct val="0"/>
              </a:spcBef>
              <a:spcAft>
                <a:spcPct val="0"/>
              </a:spcAft>
              <a:defRPr/>
            </a:pPr>
            <a:r>
              <a:rPr lang="ar-SA" sz="4000" dirty="0">
                <a:solidFill>
                  <a:srgbClr val="D16349">
                    <a:lumMod val="50000"/>
                  </a:srgbClr>
                </a:solidFill>
                <a:effectLst>
                  <a:outerShdw blurRad="38100" dist="38100" dir="2700000" algn="tl">
                    <a:srgbClr val="000000">
                      <a:alpha val="43137"/>
                    </a:srgbClr>
                  </a:outerShdw>
                </a:effectLst>
                <a:cs typeface="PT Bold Heading" pitchFamily="2" charset="-78"/>
              </a:rPr>
              <a:t>تمرين</a:t>
            </a:r>
            <a:endParaRPr lang="en-US" sz="4000" dirty="0">
              <a:solidFill>
                <a:srgbClr val="D16349">
                  <a:lumMod val="50000"/>
                </a:srgbClr>
              </a:solidFill>
              <a:effectLst>
                <a:outerShdw blurRad="38100" dist="38100" dir="2700000" algn="tl">
                  <a:srgbClr val="000000">
                    <a:alpha val="43137"/>
                  </a:srgbClr>
                </a:outerShdw>
              </a:effectLst>
              <a:cs typeface="PT Bold Heading" pitchFamily="2" charset="-78"/>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l="51677" t="13780" b="49805"/>
          <a:stretch>
            <a:fillRect/>
          </a:stretch>
        </p:blipFill>
        <p:spPr bwMode="auto">
          <a:xfrm>
            <a:off x="1608138" y="1989138"/>
            <a:ext cx="6907212"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6070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850" y="1557338"/>
            <a:ext cx="8351838" cy="1568450"/>
          </a:xfrm>
          <a:prstGeom prst="rect">
            <a:avLst/>
          </a:prstGeom>
        </p:spPr>
        <p:txBody>
          <a:bodyPr>
            <a:spAutoFit/>
          </a:bodyPr>
          <a:lstStyle/>
          <a:p>
            <a:pPr marL="342900" indent="-342900" eaLnBrk="0" fontAlgn="base" hangingPunct="0">
              <a:spcBef>
                <a:spcPct val="50000"/>
              </a:spcBef>
              <a:spcAft>
                <a:spcPct val="0"/>
              </a:spcAft>
              <a:buFont typeface="Arial" panose="020B0604020202020204" pitchFamily="34" charset="0"/>
              <a:buChar char="•"/>
              <a:defRPr/>
            </a:pPr>
            <a:r>
              <a:rPr lang="ar-SA" sz="2400" b="1" dirty="0">
                <a:solidFill>
                  <a:prstClr val="black"/>
                </a:solidFill>
                <a:ea typeface="Majalla UI"/>
              </a:rPr>
              <a:t> </a:t>
            </a:r>
            <a:r>
              <a:rPr lang="ar-SA" sz="2400" dirty="0">
                <a:solidFill>
                  <a:srgbClr val="7030A0"/>
                </a:solidFill>
                <a:latin typeface="Arial" pitchFamily="34" charset="0"/>
                <a:cs typeface="Arial" pitchFamily="34" charset="0"/>
              </a:rPr>
              <a:t> </a:t>
            </a:r>
            <a:r>
              <a:rPr lang="ar-SA" sz="2400" b="1" dirty="0">
                <a:solidFill>
                  <a:prstClr val="black"/>
                </a:solidFill>
                <a:ea typeface="Majalla UI"/>
              </a:rPr>
              <a:t>نسقي الجدول السابق بحدود لجميع الخلايا ونقش بلون رمادي لعناوين الأعمدة</a:t>
            </a:r>
            <a:endParaRPr lang="en-GB" sz="2400" b="1" dirty="0">
              <a:solidFill>
                <a:prstClr val="black"/>
              </a:solidFill>
              <a:ea typeface="Majalla UI"/>
              <a:cs typeface="Arial" pitchFamily="34" charset="0"/>
            </a:endParaRPr>
          </a:p>
          <a:p>
            <a:pPr marL="342900" indent="-342900" eaLnBrk="0" fontAlgn="base" hangingPunct="0">
              <a:spcBef>
                <a:spcPct val="50000"/>
              </a:spcBef>
              <a:spcAft>
                <a:spcPct val="0"/>
              </a:spcAft>
              <a:buFont typeface="Arial" panose="020B0604020202020204" pitchFamily="34" charset="0"/>
              <a:buChar char="•"/>
              <a:defRPr/>
            </a:pPr>
            <a:r>
              <a:rPr lang="ar-SA" sz="2400" dirty="0">
                <a:solidFill>
                  <a:srgbClr val="7030A0"/>
                </a:solidFill>
                <a:latin typeface="Arial" pitchFamily="34" charset="0"/>
                <a:cs typeface="Arial" pitchFamily="34" charset="0"/>
              </a:rPr>
              <a:t> </a:t>
            </a:r>
            <a:r>
              <a:rPr lang="ar-SA" sz="2400" b="1" dirty="0">
                <a:solidFill>
                  <a:prstClr val="black"/>
                </a:solidFill>
                <a:ea typeface="Majalla UI"/>
              </a:rPr>
              <a:t>نسقي خلايا السعر تنسيق العملة وخلايا تاريخ الطلب بتنسيق تاريخ طويل</a:t>
            </a:r>
            <a:endParaRPr lang="en-GB" sz="2400" b="1" dirty="0">
              <a:solidFill>
                <a:prstClr val="black"/>
              </a:solidFill>
              <a:ea typeface="Majalla UI"/>
              <a:cs typeface="Arial" pitchFamily="34" charset="0"/>
            </a:endParaRPr>
          </a:p>
          <a:p>
            <a:pPr marL="342900" indent="-342900" eaLnBrk="0" fontAlgn="base" hangingPunct="0">
              <a:spcBef>
                <a:spcPct val="50000"/>
              </a:spcBef>
              <a:spcAft>
                <a:spcPct val="0"/>
              </a:spcAft>
              <a:buFont typeface="Arial" panose="020B0604020202020204" pitchFamily="34" charset="0"/>
              <a:buChar char="•"/>
              <a:defRPr/>
            </a:pPr>
            <a:endParaRPr lang="en-GB" sz="2400" b="1" dirty="0">
              <a:solidFill>
                <a:prstClr val="black"/>
              </a:solidFill>
              <a:ea typeface="Majalla UI"/>
              <a:cs typeface="Arial" pitchFamily="34" charset="0"/>
            </a:endParaRPr>
          </a:p>
        </p:txBody>
      </p:sp>
      <p:sp>
        <p:nvSpPr>
          <p:cNvPr id="4" name="Rectangle 3"/>
          <p:cNvSpPr/>
          <p:nvPr/>
        </p:nvSpPr>
        <p:spPr>
          <a:xfrm>
            <a:off x="4140200" y="188913"/>
            <a:ext cx="922338" cy="708025"/>
          </a:xfrm>
          <a:prstGeom prst="rect">
            <a:avLst/>
          </a:prstGeom>
        </p:spPr>
        <p:txBody>
          <a:bodyPr wrap="none">
            <a:spAutoFit/>
          </a:bodyPr>
          <a:lstStyle/>
          <a:p>
            <a:pPr algn="l" rtl="0" eaLnBrk="0" fontAlgn="base" hangingPunct="0">
              <a:spcBef>
                <a:spcPct val="0"/>
              </a:spcBef>
              <a:spcAft>
                <a:spcPct val="0"/>
              </a:spcAft>
              <a:defRPr/>
            </a:pPr>
            <a:r>
              <a:rPr lang="ar-SA" sz="4000" dirty="0">
                <a:solidFill>
                  <a:srgbClr val="D16349">
                    <a:lumMod val="50000"/>
                  </a:srgbClr>
                </a:solidFill>
                <a:effectLst>
                  <a:outerShdw blurRad="38100" dist="38100" dir="2700000" algn="tl">
                    <a:srgbClr val="000000">
                      <a:alpha val="43137"/>
                    </a:srgbClr>
                  </a:outerShdw>
                </a:effectLst>
                <a:cs typeface="PT Bold Heading" pitchFamily="2" charset="-78"/>
              </a:rPr>
              <a:t>تمرين</a:t>
            </a:r>
            <a:endParaRPr lang="en-US" sz="4000" dirty="0">
              <a:solidFill>
                <a:srgbClr val="D16349">
                  <a:lumMod val="50000"/>
                </a:srgbClr>
              </a:solidFill>
              <a:effectLst>
                <a:outerShdw blurRad="38100" dist="38100" dir="2700000" algn="tl">
                  <a:srgbClr val="000000">
                    <a:alpha val="43137"/>
                  </a:srgbClr>
                </a:outerShdw>
              </a:effectLst>
              <a:cs typeface="PT Bold Heading" pitchFamily="2" charset="-78"/>
            </a:endParaRPr>
          </a:p>
        </p:txBody>
      </p:sp>
    </p:spTree>
    <p:extLst>
      <p:ext uri="{BB962C8B-B14F-4D97-AF65-F5344CB8AC3E}">
        <p14:creationId xmlns:p14="http://schemas.microsoft.com/office/powerpoint/2010/main" val="1105376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عنوان 1"/>
          <p:cNvSpPr>
            <a:spLocks noGrp="1"/>
          </p:cNvSpPr>
          <p:nvPr>
            <p:ph type="title"/>
          </p:nvPr>
        </p:nvSpPr>
        <p:spPr/>
        <p:txBody>
          <a:bodyPr/>
          <a:lstStyle/>
          <a:p>
            <a:pPr>
              <a:defRPr/>
            </a:pPr>
            <a:r>
              <a:rPr lang="ar-SA" altLang="en-US" sz="4950" dirty="0">
                <a:solidFill>
                  <a:srgbClr val="D16349">
                    <a:lumMod val="50000"/>
                  </a:srgbClr>
                </a:solidFill>
                <a:effectLst>
                  <a:outerShdw blurRad="38100" dist="38100" dir="2700000" algn="tl">
                    <a:srgbClr val="000000">
                      <a:alpha val="43137"/>
                    </a:srgbClr>
                  </a:outerShdw>
                </a:effectLst>
                <a:ea typeface="+mn-ea"/>
                <a:cs typeface="PT Bold Heading" pitchFamily="2" charset="-78"/>
              </a:rPr>
              <a:t>برنامج الجداول الكترونية</a:t>
            </a:r>
          </a:p>
        </p:txBody>
      </p:sp>
      <p:sp>
        <p:nvSpPr>
          <p:cNvPr id="3" name="عنصر نائب للمحتوى 2"/>
          <p:cNvSpPr>
            <a:spLocks noGrp="1"/>
          </p:cNvSpPr>
          <p:nvPr>
            <p:ph idx="4294967295"/>
          </p:nvPr>
        </p:nvSpPr>
        <p:spPr>
          <a:xfrm>
            <a:off x="301625" y="1585913"/>
            <a:ext cx="8670925" cy="4572000"/>
          </a:xfrm>
        </p:spPr>
        <p:txBody>
          <a:bodyPr/>
          <a:lstStyle/>
          <a:p>
            <a:pPr marL="0" indent="0" algn="just">
              <a:buFont typeface="Wingdings 2" pitchFamily="18" charset="2"/>
              <a:buNone/>
              <a:defRPr/>
            </a:pPr>
            <a:r>
              <a:rPr lang="ar-SA" altLang="en-US" sz="2800" b="1" dirty="0">
                <a:latin typeface="Arial" panose="020B0604020202020204" pitchFamily="34" charset="0"/>
                <a:cs typeface="Arial" panose="020B0604020202020204" pitchFamily="34" charset="0"/>
              </a:rPr>
              <a:t>برنامج مختص بإجراء وتطبيق العمليات الحسابية عن طريق مجموعة من الخلايا يتم قراءة محتواها الكترونيا واجراء العمليات الحسابية عليها .</a:t>
            </a:r>
          </a:p>
          <a:p>
            <a:pPr>
              <a:defRPr/>
            </a:pPr>
            <a:endParaRPr lang="ar-SA" altLang="en-US" dirty="0" smtClean="0"/>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64610">
            <a:off x="784225" y="3316288"/>
            <a:ext cx="2803525" cy="2738437"/>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2583502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850" y="1557338"/>
            <a:ext cx="8351838" cy="2492375"/>
          </a:xfrm>
          <a:prstGeom prst="rect">
            <a:avLst/>
          </a:prstGeom>
        </p:spPr>
        <p:txBody>
          <a:bodyPr>
            <a:spAutoFit/>
          </a:bodyPr>
          <a:lstStyle/>
          <a:p>
            <a:pPr marL="342900" indent="-342900" eaLnBrk="0" fontAlgn="base" hangingPunct="0">
              <a:lnSpc>
                <a:spcPct val="150000"/>
              </a:lnSpc>
              <a:spcBef>
                <a:spcPct val="50000"/>
              </a:spcBef>
              <a:spcAft>
                <a:spcPct val="0"/>
              </a:spcAft>
              <a:buFont typeface="Arial" panose="020B0604020202020204" pitchFamily="34" charset="0"/>
              <a:buChar char="•"/>
              <a:defRPr/>
            </a:pPr>
            <a:r>
              <a:rPr lang="ar-SA" sz="2400" b="1" dirty="0">
                <a:solidFill>
                  <a:prstClr val="black"/>
                </a:solidFill>
                <a:ea typeface="Majalla UI"/>
              </a:rPr>
              <a:t>إذا</a:t>
            </a:r>
            <a:r>
              <a:rPr lang="ar-SA" sz="2400" dirty="0">
                <a:solidFill>
                  <a:prstClr val="black"/>
                </a:solidFill>
                <a:latin typeface="Arial" pitchFamily="34" charset="0"/>
                <a:cs typeface="Arial" pitchFamily="34" charset="0"/>
              </a:rPr>
              <a:t> </a:t>
            </a:r>
            <a:r>
              <a:rPr lang="ar-SA" sz="2400" b="1" dirty="0">
                <a:solidFill>
                  <a:prstClr val="black"/>
                </a:solidFill>
                <a:ea typeface="Majalla UI"/>
              </a:rPr>
              <a:t>كانت الأحرف الأولى التي تكتبها في إحدى الخلايا تتطابق مع إدخال موجود في هذا العمود، يقوم </a:t>
            </a:r>
            <a:r>
              <a:rPr lang="en-US" sz="2400" b="1" dirty="0">
                <a:solidFill>
                  <a:prstClr val="black"/>
                </a:solidFill>
                <a:ea typeface="Majalla UI"/>
                <a:cs typeface="Arial" pitchFamily="34" charset="0"/>
              </a:rPr>
              <a:t>Excel </a:t>
            </a:r>
            <a:r>
              <a:rPr lang="ar-SA" sz="2400" b="1" dirty="0">
                <a:solidFill>
                  <a:prstClr val="black"/>
                </a:solidFill>
                <a:ea typeface="Majalla UI"/>
              </a:rPr>
              <a:t>بإدخال الأحرف المتبقية تلقائيًا نيابة عنك</a:t>
            </a:r>
          </a:p>
          <a:p>
            <a:pPr marL="342900" indent="-342900" eaLnBrk="0" fontAlgn="base" hangingPunct="0">
              <a:lnSpc>
                <a:spcPct val="150000"/>
              </a:lnSpc>
              <a:spcBef>
                <a:spcPct val="50000"/>
              </a:spcBef>
              <a:spcAft>
                <a:spcPct val="0"/>
              </a:spcAft>
              <a:buFont typeface="Arial" panose="020B0604020202020204" pitchFamily="34" charset="0"/>
              <a:buChar char="•"/>
              <a:defRPr/>
            </a:pPr>
            <a:r>
              <a:rPr lang="ar-SA" sz="2400" b="1" dirty="0">
                <a:solidFill>
                  <a:prstClr val="black"/>
                </a:solidFill>
                <a:ea typeface="Majalla UI"/>
              </a:rPr>
              <a:t> يكمل </a:t>
            </a:r>
            <a:r>
              <a:rPr lang="en-US" sz="2400" b="1" dirty="0">
                <a:solidFill>
                  <a:prstClr val="black"/>
                </a:solidFill>
                <a:ea typeface="Majalla UI"/>
                <a:cs typeface="Arial" pitchFamily="34" charset="0"/>
              </a:rPr>
              <a:t>Excel </a:t>
            </a:r>
            <a:r>
              <a:rPr lang="ar-SA" sz="2400" b="1" dirty="0">
                <a:solidFill>
                  <a:prstClr val="black"/>
                </a:solidFill>
                <a:ea typeface="Majalla UI"/>
              </a:rPr>
              <a:t>فقط تلك الإدخالات التي تحتوي على نص أو تركيبات رقمية/نصية تلقائيًا.</a:t>
            </a:r>
            <a:endParaRPr lang="en-GB" sz="2400" b="1" dirty="0">
              <a:solidFill>
                <a:prstClr val="black"/>
              </a:solidFill>
              <a:ea typeface="Majalla UI"/>
              <a:cs typeface="Arial" pitchFamily="34" charset="0"/>
            </a:endParaRPr>
          </a:p>
        </p:txBody>
      </p:sp>
      <p:sp>
        <p:nvSpPr>
          <p:cNvPr id="4" name="Rectangle 3"/>
          <p:cNvSpPr/>
          <p:nvPr/>
        </p:nvSpPr>
        <p:spPr>
          <a:xfrm>
            <a:off x="3419475" y="188913"/>
            <a:ext cx="3198813" cy="708025"/>
          </a:xfrm>
          <a:prstGeom prst="rect">
            <a:avLst/>
          </a:prstGeom>
        </p:spPr>
        <p:txBody>
          <a:bodyPr wrap="none">
            <a:spAutoFit/>
          </a:bodyPr>
          <a:lstStyle/>
          <a:p>
            <a:pPr algn="ctr" rtl="0" eaLnBrk="0" fontAlgn="base" hangingPunct="0">
              <a:spcBef>
                <a:spcPct val="0"/>
              </a:spcBef>
              <a:spcAft>
                <a:spcPct val="0"/>
              </a:spcAft>
              <a:defRPr/>
            </a:pPr>
            <a:r>
              <a:rPr lang="ar-SA" sz="4000" dirty="0">
                <a:solidFill>
                  <a:srgbClr val="D16349">
                    <a:lumMod val="50000"/>
                  </a:srgbClr>
                </a:solidFill>
                <a:effectLst>
                  <a:outerShdw blurRad="38100" dist="38100" dir="2700000" algn="tl">
                    <a:srgbClr val="000000">
                      <a:alpha val="43137"/>
                    </a:srgbClr>
                  </a:outerShdw>
                </a:effectLst>
                <a:cs typeface="PT Bold Heading" pitchFamily="2" charset="-78"/>
              </a:rPr>
              <a:t>التعبئة التلقائية للمحتوى</a:t>
            </a:r>
            <a:endParaRPr lang="en-US" sz="4000" dirty="0">
              <a:solidFill>
                <a:srgbClr val="D16349">
                  <a:lumMod val="50000"/>
                </a:srgbClr>
              </a:solidFill>
              <a:effectLst>
                <a:outerShdw blurRad="38100" dist="38100" dir="2700000" algn="tl">
                  <a:srgbClr val="000000">
                    <a:alpha val="43137"/>
                  </a:srgbClr>
                </a:outerShdw>
              </a:effectLst>
              <a:cs typeface="PT Bold Heading" pitchFamily="2" charset="-78"/>
            </a:endParaRPr>
          </a:p>
        </p:txBody>
      </p:sp>
    </p:spTree>
    <p:extLst>
      <p:ext uri="{BB962C8B-B14F-4D97-AF65-F5344CB8AC3E}">
        <p14:creationId xmlns:p14="http://schemas.microsoft.com/office/powerpoint/2010/main" val="12103285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850" y="1557338"/>
            <a:ext cx="8351838" cy="577850"/>
          </a:xfrm>
          <a:prstGeom prst="rect">
            <a:avLst/>
          </a:prstGeom>
        </p:spPr>
        <p:txBody>
          <a:bodyPr>
            <a:spAutoFit/>
          </a:bodyPr>
          <a:lstStyle/>
          <a:p>
            <a:pPr marL="342900" indent="-342900" eaLnBrk="0" fontAlgn="base" hangingPunct="0">
              <a:lnSpc>
                <a:spcPct val="150000"/>
              </a:lnSpc>
              <a:spcBef>
                <a:spcPct val="50000"/>
              </a:spcBef>
              <a:spcAft>
                <a:spcPct val="0"/>
              </a:spcAft>
              <a:buFont typeface="Arial" panose="020B0604020202020204" pitchFamily="34" charset="0"/>
              <a:buChar char="•"/>
              <a:defRPr/>
            </a:pPr>
            <a:endParaRPr lang="en-GB" sz="2400" b="1" dirty="0">
              <a:solidFill>
                <a:prstClr val="black"/>
              </a:solidFill>
              <a:ea typeface="Majalla UI"/>
              <a:cs typeface="Arial" pitchFamily="34" charset="0"/>
            </a:endParaRPr>
          </a:p>
        </p:txBody>
      </p:sp>
      <p:sp>
        <p:nvSpPr>
          <p:cNvPr id="4" name="Rectangle 3"/>
          <p:cNvSpPr/>
          <p:nvPr/>
        </p:nvSpPr>
        <p:spPr>
          <a:xfrm>
            <a:off x="3419475" y="188913"/>
            <a:ext cx="3198813" cy="708025"/>
          </a:xfrm>
          <a:prstGeom prst="rect">
            <a:avLst/>
          </a:prstGeom>
        </p:spPr>
        <p:txBody>
          <a:bodyPr wrap="none">
            <a:spAutoFit/>
          </a:bodyPr>
          <a:lstStyle/>
          <a:p>
            <a:pPr algn="ctr" rtl="0" eaLnBrk="0" fontAlgn="base" hangingPunct="0">
              <a:spcBef>
                <a:spcPct val="0"/>
              </a:spcBef>
              <a:spcAft>
                <a:spcPct val="0"/>
              </a:spcAft>
              <a:defRPr/>
            </a:pPr>
            <a:r>
              <a:rPr lang="ar-SA" sz="4000" dirty="0">
                <a:solidFill>
                  <a:srgbClr val="D16349">
                    <a:lumMod val="50000"/>
                  </a:srgbClr>
                </a:solidFill>
                <a:effectLst>
                  <a:outerShdw blurRad="38100" dist="38100" dir="2700000" algn="tl">
                    <a:srgbClr val="000000">
                      <a:alpha val="43137"/>
                    </a:srgbClr>
                  </a:outerShdw>
                </a:effectLst>
                <a:cs typeface="PT Bold Heading" pitchFamily="2" charset="-78"/>
              </a:rPr>
              <a:t>التعبئة التلقائية للمحتوى</a:t>
            </a:r>
            <a:endParaRPr lang="en-US" sz="4000" dirty="0">
              <a:solidFill>
                <a:srgbClr val="D16349">
                  <a:lumMod val="50000"/>
                </a:srgbClr>
              </a:solidFill>
              <a:effectLst>
                <a:outerShdw blurRad="38100" dist="38100" dir="2700000" algn="tl">
                  <a:srgbClr val="000000">
                    <a:alpha val="43137"/>
                  </a:srgbClr>
                </a:outerShdw>
              </a:effectLst>
              <a:cs typeface="PT Bold Heading" pitchFamily="2" charset="-78"/>
            </a:endParaRPr>
          </a:p>
        </p:txBody>
      </p:sp>
      <p:sp>
        <p:nvSpPr>
          <p:cNvPr id="5" name="Rectangle 3"/>
          <p:cNvSpPr>
            <a:spLocks noChangeArrowheads="1"/>
          </p:cNvSpPr>
          <p:nvPr/>
        </p:nvSpPr>
        <p:spPr bwMode="auto">
          <a:xfrm>
            <a:off x="611188" y="1533525"/>
            <a:ext cx="7942262" cy="36941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spAutoFit/>
          </a:bodyPr>
          <a:lstStyle>
            <a:lvl1pPr algn="r" rtl="1">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Times New Roman" panose="02020603050405020304" pitchFamily="18" charset="0"/>
              </a:defRPr>
            </a:lvl1pPr>
            <a:lvl2pPr marL="800100" indent="-342900" algn="r" rtl="1">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Times New Roman" panose="02020603050405020304" pitchFamily="18" charset="0"/>
              </a:defRPr>
            </a:lvl2pPr>
            <a:lvl3pPr marL="1143000" indent="-228600" algn="r" rtl="1">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cs typeface="Times New Roman" panose="02020603050405020304" pitchFamily="18" charset="0"/>
              </a:defRPr>
            </a:lvl3pPr>
            <a:lvl4pPr marL="1600200" indent="-228600" algn="r" rtl="1">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cs typeface="Times New Roman" panose="02020603050405020304" pitchFamily="18" charset="0"/>
              </a:defRPr>
            </a:lvl4pPr>
            <a:lvl5pPr marL="2057400" indent="-228600" algn="r" rtl="1">
              <a:spcBef>
                <a:spcPct val="20000"/>
              </a:spcBef>
              <a:buClr>
                <a:srgbClr val="8FB08C"/>
              </a:buClr>
              <a:buChar char="•"/>
              <a:defRPr>
                <a:solidFill>
                  <a:schemeClr val="tx1"/>
                </a:solidFill>
                <a:latin typeface="Georgia" panose="02040502050405020303" pitchFamily="18" charset="0"/>
                <a:cs typeface="Times New Roman" panose="02020603050405020304" pitchFamily="18" charset="0"/>
              </a:defRPr>
            </a:lvl5pPr>
            <a:lvl6pPr marL="2514600" indent="-228600" algn="r" rtl="1"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6pPr>
            <a:lvl7pPr marL="2971800" indent="-228600" algn="r" rtl="1"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7pPr>
            <a:lvl8pPr marL="3429000" indent="-228600" algn="r" rtl="1"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8pPr>
            <a:lvl9pPr marL="3886200" indent="-228600" algn="r" rtl="1"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9pPr>
          </a:lstStyle>
          <a:p>
            <a:pPr rtl="0" eaLnBrk="0" fontAlgn="base" hangingPunct="0">
              <a:spcBef>
                <a:spcPct val="0"/>
              </a:spcBef>
              <a:spcAft>
                <a:spcPct val="0"/>
              </a:spcAft>
              <a:buClrTx/>
              <a:buSzTx/>
              <a:buFontTx/>
              <a:buNone/>
              <a:defRPr/>
            </a:pPr>
            <a:r>
              <a:rPr lang="ar-SA" altLang="en-US" sz="2400" b="1" smtClean="0">
                <a:solidFill>
                  <a:prstClr val="black"/>
                </a:solidFill>
                <a:ea typeface="Majalla UI"/>
                <a:cs typeface="Majalla UI"/>
              </a:rPr>
              <a:t> لإيقاف تشغيل ميزة التعبئة التلقائية للمحتوى قومي بالتالي:</a:t>
            </a:r>
            <a:r>
              <a:rPr lang="en-US" altLang="en-US" sz="1100" smtClean="0">
                <a:solidFill>
                  <a:srgbClr val="505050"/>
                </a:solidFill>
                <a:latin typeface="Segoe UI" panose="020B0502040204020203" pitchFamily="34" charset="0"/>
                <a:ea typeface="Majalla UI"/>
                <a:cs typeface="Arial" panose="020B0604020202020204" pitchFamily="34" charset="0"/>
              </a:rPr>
              <a:t>.</a:t>
            </a:r>
            <a:endParaRPr lang="en-US" altLang="en-US" sz="700" smtClean="0">
              <a:solidFill>
                <a:prstClr val="black"/>
              </a:solidFill>
              <a:latin typeface="Arial" panose="020B0604020202020204" pitchFamily="34" charset="0"/>
              <a:ea typeface="Majalla UI"/>
              <a:cs typeface="Arial" panose="020B0604020202020204" pitchFamily="34" charset="0"/>
            </a:endParaRPr>
          </a:p>
          <a:p>
            <a:pPr lvl="1" eaLnBrk="0" fontAlgn="base" hangingPunct="0">
              <a:lnSpc>
                <a:spcPct val="150000"/>
              </a:lnSpc>
              <a:spcBef>
                <a:spcPct val="50000"/>
              </a:spcBef>
              <a:spcAft>
                <a:spcPct val="0"/>
              </a:spcAft>
              <a:buClrTx/>
              <a:buSzTx/>
              <a:buFont typeface="Arial" panose="020B0604020202020204" pitchFamily="34" charset="0"/>
              <a:buChar char="•"/>
              <a:defRPr/>
            </a:pPr>
            <a:r>
              <a:rPr lang="ar-SA" altLang="en-US" sz="2400" b="1" smtClean="0">
                <a:solidFill>
                  <a:prstClr val="black"/>
                </a:solidFill>
                <a:ea typeface="Majalla UI"/>
                <a:cs typeface="Majalla UI"/>
              </a:rPr>
              <a:t>انقر فوق</a:t>
            </a:r>
            <a:r>
              <a:rPr lang="en-US" altLang="en-US" sz="2400" b="1" smtClean="0">
                <a:solidFill>
                  <a:prstClr val="black"/>
                </a:solidFill>
                <a:ea typeface="Majalla UI"/>
                <a:cs typeface="Majalla UI"/>
              </a:rPr>
              <a:t> </a:t>
            </a:r>
            <a:r>
              <a:rPr lang="ar-SA" altLang="en-US" sz="2400" b="1" smtClean="0">
                <a:solidFill>
                  <a:prstClr val="black"/>
                </a:solidFill>
                <a:ea typeface="Majalla UI"/>
                <a:cs typeface="Majalla UI"/>
              </a:rPr>
              <a:t>زر</a:t>
            </a:r>
            <a:r>
              <a:rPr lang="en-US" altLang="en-US" sz="2400" b="1" smtClean="0">
                <a:solidFill>
                  <a:prstClr val="black"/>
                </a:solidFill>
                <a:ea typeface="Majalla UI"/>
                <a:cs typeface="Majalla UI"/>
              </a:rPr>
              <a:t> Microsoft</a:t>
            </a:r>
            <a:r>
              <a:rPr lang="en-US" altLang="en-US" sz="1100" smtClean="0">
                <a:solidFill>
                  <a:srgbClr val="505050"/>
                </a:solidFill>
                <a:latin typeface="wf_segoe-ui_semibold"/>
                <a:cs typeface="Arial" panose="020B0604020202020204" pitchFamily="34" charset="0"/>
              </a:rPr>
              <a:t> </a:t>
            </a:r>
            <a:r>
              <a:rPr lang="en-US" altLang="en-US" sz="2400" b="1" smtClean="0">
                <a:solidFill>
                  <a:prstClr val="black"/>
                </a:solidFill>
                <a:ea typeface="Majalla UI"/>
                <a:cs typeface="Majalla UI"/>
              </a:rPr>
              <a:t>Office     ، </a:t>
            </a:r>
            <a:r>
              <a:rPr lang="ar-SA" altLang="en-US" sz="2400" b="1" smtClean="0">
                <a:solidFill>
                  <a:prstClr val="black"/>
                </a:solidFill>
              </a:rPr>
              <a:t>ثم فوق</a:t>
            </a:r>
            <a:r>
              <a:rPr lang="en-US" altLang="en-US" sz="2400" b="1" smtClean="0">
                <a:solidFill>
                  <a:prstClr val="black"/>
                </a:solidFill>
                <a:ea typeface="Majalla UI"/>
                <a:cs typeface="Majalla UI"/>
              </a:rPr>
              <a:t> </a:t>
            </a:r>
            <a:r>
              <a:rPr lang="ar-SA" altLang="en-US" sz="2400" b="1" smtClean="0">
                <a:solidFill>
                  <a:prstClr val="black"/>
                </a:solidFill>
              </a:rPr>
              <a:t>خيارات</a:t>
            </a:r>
            <a:r>
              <a:rPr lang="en-US" altLang="en-US" sz="2400" b="1" smtClean="0">
                <a:solidFill>
                  <a:prstClr val="black"/>
                </a:solidFill>
                <a:ea typeface="Majalla UI"/>
                <a:cs typeface="Majalla UI"/>
              </a:rPr>
              <a:t> Excel.</a:t>
            </a:r>
            <a:endParaRPr lang="ar-SA" altLang="en-US" sz="2400" b="1" smtClean="0">
              <a:solidFill>
                <a:prstClr val="black"/>
              </a:solidFill>
            </a:endParaRPr>
          </a:p>
          <a:p>
            <a:pPr lvl="1" eaLnBrk="0" fontAlgn="base" hangingPunct="0">
              <a:lnSpc>
                <a:spcPct val="150000"/>
              </a:lnSpc>
              <a:spcBef>
                <a:spcPct val="50000"/>
              </a:spcBef>
              <a:spcAft>
                <a:spcPct val="0"/>
              </a:spcAft>
              <a:buClrTx/>
              <a:buSzTx/>
              <a:buFont typeface="Arial" panose="020B0604020202020204" pitchFamily="34" charset="0"/>
              <a:buChar char="•"/>
              <a:defRPr/>
            </a:pPr>
            <a:r>
              <a:rPr lang="ar-SA" altLang="en-US" sz="2400" b="1" smtClean="0">
                <a:solidFill>
                  <a:prstClr val="black"/>
                </a:solidFill>
              </a:rPr>
              <a:t>انقر فوق</a:t>
            </a:r>
            <a:r>
              <a:rPr lang="en-US" altLang="en-US" sz="2400" b="1" smtClean="0">
                <a:solidFill>
                  <a:prstClr val="black"/>
                </a:solidFill>
                <a:ea typeface="Majalla UI"/>
                <a:cs typeface="Majalla UI"/>
              </a:rPr>
              <a:t> </a:t>
            </a:r>
            <a:r>
              <a:rPr lang="ar-SA" altLang="en-US" sz="2400" b="1" smtClean="0">
                <a:solidFill>
                  <a:prstClr val="black"/>
                </a:solidFill>
              </a:rPr>
              <a:t>خيارات متقدمة</a:t>
            </a:r>
            <a:r>
              <a:rPr lang="en-US" altLang="en-US" sz="2400" b="1" smtClean="0">
                <a:solidFill>
                  <a:prstClr val="black"/>
                </a:solidFill>
                <a:ea typeface="Majalla UI"/>
                <a:cs typeface="Majalla UI"/>
              </a:rPr>
              <a:t>، </a:t>
            </a:r>
            <a:r>
              <a:rPr lang="ar-SA" altLang="en-US" sz="2400" b="1" smtClean="0">
                <a:solidFill>
                  <a:prstClr val="black"/>
                </a:solidFill>
              </a:rPr>
              <a:t>ثم ضمن</a:t>
            </a:r>
            <a:r>
              <a:rPr lang="en-US" altLang="en-US" sz="2400" b="1" smtClean="0">
                <a:solidFill>
                  <a:prstClr val="black"/>
                </a:solidFill>
                <a:ea typeface="Majalla UI"/>
                <a:cs typeface="Majalla UI"/>
              </a:rPr>
              <a:t> </a:t>
            </a:r>
            <a:r>
              <a:rPr lang="ar-SA" altLang="en-US" sz="2400" b="1" smtClean="0">
                <a:solidFill>
                  <a:prstClr val="black"/>
                </a:solidFill>
              </a:rPr>
              <a:t>خيارات التحرير</a:t>
            </a:r>
            <a:r>
              <a:rPr lang="en-US" altLang="en-US" sz="2400" b="1" smtClean="0">
                <a:solidFill>
                  <a:prstClr val="black"/>
                </a:solidFill>
                <a:ea typeface="Majalla UI"/>
                <a:cs typeface="Majalla UI"/>
              </a:rPr>
              <a:t>، </a:t>
            </a:r>
            <a:r>
              <a:rPr lang="ar-SA" altLang="en-US" sz="2400" b="1" smtClean="0">
                <a:solidFill>
                  <a:prstClr val="black"/>
                </a:solidFill>
              </a:rPr>
              <a:t>حدد خانة الاختيار</a:t>
            </a:r>
            <a:r>
              <a:rPr lang="en-US" altLang="en-US" sz="2400" b="1" smtClean="0">
                <a:solidFill>
                  <a:prstClr val="black"/>
                </a:solidFill>
                <a:ea typeface="Majalla UI"/>
                <a:cs typeface="Majalla UI"/>
              </a:rPr>
              <a:t> </a:t>
            </a:r>
            <a:r>
              <a:rPr lang="ar-SA" altLang="en-US" sz="2400" b="1" smtClean="0">
                <a:solidFill>
                  <a:prstClr val="black"/>
                </a:solidFill>
              </a:rPr>
              <a:t>تمكين الإكمال التلقائي لقيم الخلايا</a:t>
            </a:r>
            <a:r>
              <a:rPr lang="en-US" altLang="en-US" sz="2400" b="1" smtClean="0">
                <a:solidFill>
                  <a:prstClr val="black"/>
                </a:solidFill>
                <a:ea typeface="Majalla UI"/>
                <a:cs typeface="Majalla UI"/>
              </a:rPr>
              <a:t> </a:t>
            </a:r>
            <a:r>
              <a:rPr lang="ar-SA" altLang="en-US" sz="2400" b="1" smtClean="0">
                <a:solidFill>
                  <a:prstClr val="black"/>
                </a:solidFill>
              </a:rPr>
              <a:t>أو قم بإلغاء تحديدها لتشغيل الإكمال التلقائي لقيم الخلايا أو إيقاف تشغيلها</a:t>
            </a:r>
            <a:r>
              <a:rPr lang="en-US" altLang="en-US" sz="2400" b="1" smtClean="0">
                <a:solidFill>
                  <a:prstClr val="black"/>
                </a:solidFill>
                <a:ea typeface="Majalla UI"/>
                <a:cs typeface="Majalla UI"/>
              </a:rPr>
              <a:t>.</a:t>
            </a:r>
          </a:p>
          <a:p>
            <a:pPr eaLnBrk="0" fontAlgn="base" hangingPunct="0">
              <a:lnSpc>
                <a:spcPct val="150000"/>
              </a:lnSpc>
              <a:spcBef>
                <a:spcPct val="50000"/>
              </a:spcBef>
              <a:spcAft>
                <a:spcPct val="0"/>
              </a:spcAft>
              <a:buClrTx/>
              <a:buSzTx/>
              <a:buFont typeface="Arial" panose="020B0604020202020204" pitchFamily="34" charset="0"/>
              <a:buChar char="•"/>
              <a:defRPr/>
            </a:pPr>
            <a:endParaRPr lang="en-US" altLang="en-US" sz="2400" b="1" smtClean="0">
              <a:solidFill>
                <a:prstClr val="black"/>
              </a:solidFill>
              <a:ea typeface="Majalla UI"/>
              <a:cs typeface="Majalla UI"/>
            </a:endParaRPr>
          </a:p>
        </p:txBody>
      </p:sp>
      <p:pic>
        <p:nvPicPr>
          <p:cNvPr id="64517" name="Picture 4" descr="صورة زر Off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2284413"/>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63234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2"/>
          <p:cNvSpPr>
            <a:spLocks noGrp="1"/>
          </p:cNvSpPr>
          <p:nvPr>
            <p:ph idx="4294967295"/>
          </p:nvPr>
        </p:nvSpPr>
        <p:spPr>
          <a:xfrm>
            <a:off x="476250" y="1557338"/>
            <a:ext cx="8229600" cy="1849437"/>
          </a:xfrm>
        </p:spPr>
        <p:txBody>
          <a:bodyPr/>
          <a:lstStyle/>
          <a:p>
            <a:pPr marL="0" indent="0" algn="just">
              <a:lnSpc>
                <a:spcPct val="140000"/>
              </a:lnSpc>
              <a:spcBef>
                <a:spcPct val="0"/>
              </a:spcBef>
              <a:buFont typeface="Wingdings 2" pitchFamily="18" charset="2"/>
              <a:buNone/>
            </a:pPr>
            <a:r>
              <a:rPr lang="ar-SA" altLang="en-US" sz="2400" b="1" smtClean="0"/>
              <a:t>يعتبر نسخ التنسيق سمة مفيدة جداً يمكن الوصول إليها من شريط الصفحة الرئيسية، حيث يمكنك باستخدامها أن تنسق خلية أو خلايا محددة بتنسيق موجود من خلية أخرى. </a:t>
            </a:r>
            <a:endParaRPr lang="en-US" altLang="en-US" sz="2400" b="1" smtClean="0">
              <a:cs typeface="Times New Roman" pitchFamily="18" charset="0"/>
            </a:endParaRPr>
          </a:p>
          <a:p>
            <a:pPr marL="0" indent="0" algn="just">
              <a:lnSpc>
                <a:spcPct val="140000"/>
              </a:lnSpc>
              <a:spcBef>
                <a:spcPct val="0"/>
              </a:spcBef>
              <a:buFont typeface="Wingdings 2" pitchFamily="18" charset="2"/>
              <a:buNone/>
            </a:pPr>
            <a:r>
              <a:rPr lang="ar-SA" altLang="en-US" sz="2400" b="1" smtClean="0"/>
              <a:t> </a:t>
            </a:r>
            <a:endParaRPr lang="en-US" altLang="en-US" sz="2400" b="1" smtClean="0">
              <a:cs typeface="Times New Roman" pitchFamily="18" charset="0"/>
            </a:endParaRPr>
          </a:p>
          <a:p>
            <a:pPr marL="0" indent="0" algn="just">
              <a:lnSpc>
                <a:spcPct val="140000"/>
              </a:lnSpc>
              <a:spcBef>
                <a:spcPct val="0"/>
              </a:spcBef>
              <a:buFont typeface="Wingdings 2" pitchFamily="18" charset="2"/>
              <a:buNone/>
            </a:pPr>
            <a:r>
              <a:rPr lang="ar-SA" altLang="en-US" sz="2400" b="1" smtClean="0"/>
              <a:t>ولاستخدام نسخ التنسيق قم بتحديد خلية عن طريق النقر عليها، ومن ثم انقر على زر فرشاة الطلاء في قسم الحافظة من شريط الصفحة الرئيسية</a:t>
            </a:r>
            <a:endParaRPr lang="en-US" altLang="en-US" sz="2400" b="1" smtClean="0">
              <a:cs typeface="Times New Roman" pitchFamily="18" charset="0"/>
            </a:endParaRPr>
          </a:p>
        </p:txBody>
      </p:sp>
      <p:graphicFrame>
        <p:nvGraphicFramePr>
          <p:cNvPr id="4" name="Group 11"/>
          <p:cNvGraphicFramePr>
            <a:graphicFrameLocks/>
          </p:cNvGraphicFramePr>
          <p:nvPr/>
        </p:nvGraphicFramePr>
        <p:xfrm>
          <a:off x="323850" y="260350"/>
          <a:ext cx="8534400" cy="719138"/>
        </p:xfrm>
        <a:graphic>
          <a:graphicData uri="http://schemas.openxmlformats.org/drawingml/2006/table">
            <a:tbl>
              <a:tblPr/>
              <a:tblGrid>
                <a:gridCol w="8534400"/>
              </a:tblGrid>
              <a:tr h="719138">
                <a:tc>
                  <a:txBody>
                    <a:bodyPr/>
                    <a:lstStyle/>
                    <a:p>
                      <a:pPr marL="0" algn="ctr" defTabSz="914400" rtl="1" eaLnBrk="1" latinLnBrk="0" hangingPunct="1"/>
                      <a:r>
                        <a:rPr lang="ar-SA" sz="4000" kern="1200" dirty="0" smtClean="0">
                          <a:solidFill>
                            <a:srgbClr val="D16349">
                              <a:lumMod val="50000"/>
                            </a:srgbClr>
                          </a:solidFill>
                          <a:effectLst>
                            <a:outerShdw blurRad="38100" dist="38100" dir="2700000" algn="tl">
                              <a:srgbClr val="000000">
                                <a:alpha val="43137"/>
                              </a:srgbClr>
                            </a:outerShdw>
                          </a:effectLst>
                          <a:latin typeface="+mj-lt"/>
                          <a:ea typeface="+mj-ea"/>
                          <a:cs typeface="PT Bold Heading" pitchFamily="2" charset="-78"/>
                        </a:rPr>
                        <a:t>نسخ تنسيق الخلايا </a:t>
                      </a:r>
                      <a:endParaRPr lang="en-US" sz="4000" kern="1200" dirty="0">
                        <a:solidFill>
                          <a:srgbClr val="D16349">
                            <a:lumMod val="50000"/>
                          </a:srgbClr>
                        </a:solidFill>
                        <a:effectLst>
                          <a:outerShdw blurRad="38100" dist="38100" dir="2700000" algn="tl">
                            <a:srgbClr val="000000">
                              <a:alpha val="43137"/>
                            </a:srgbClr>
                          </a:outerShdw>
                        </a:effectLst>
                        <a:latin typeface="+mj-lt"/>
                        <a:ea typeface="+mj-ea"/>
                        <a:cs typeface="PT Bold Heading" pitchFamily="2" charset="-78"/>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6554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200" y="4581525"/>
            <a:ext cx="3600450"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15818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1"/>
          <p:cNvGraphicFramePr>
            <a:graphicFrameLocks/>
          </p:cNvGraphicFramePr>
          <p:nvPr/>
        </p:nvGraphicFramePr>
        <p:xfrm>
          <a:off x="323850" y="260350"/>
          <a:ext cx="8534400" cy="719138"/>
        </p:xfrm>
        <a:graphic>
          <a:graphicData uri="http://schemas.openxmlformats.org/drawingml/2006/table">
            <a:tbl>
              <a:tblPr/>
              <a:tblGrid>
                <a:gridCol w="8534400"/>
              </a:tblGrid>
              <a:tr h="719138">
                <a:tc>
                  <a:txBody>
                    <a:bodyPr/>
                    <a:lstStyle/>
                    <a:p>
                      <a:pPr marL="0" algn="ctr" defTabSz="914400" rtl="1" eaLnBrk="1" latinLnBrk="0" hangingPunct="1"/>
                      <a:r>
                        <a:rPr lang="ar-SA" sz="4000" kern="1200" dirty="0" smtClean="0">
                          <a:solidFill>
                            <a:srgbClr val="D16349">
                              <a:lumMod val="50000"/>
                            </a:srgbClr>
                          </a:solidFill>
                          <a:effectLst>
                            <a:outerShdw blurRad="38100" dist="38100" dir="2700000" algn="tl">
                              <a:srgbClr val="000000">
                                <a:alpha val="43137"/>
                              </a:srgbClr>
                            </a:outerShdw>
                          </a:effectLst>
                          <a:latin typeface="+mj-lt"/>
                          <a:ea typeface="+mj-ea"/>
                          <a:cs typeface="PT Bold Heading" pitchFamily="2" charset="-78"/>
                        </a:rPr>
                        <a:t>التعبئة</a:t>
                      </a:r>
                      <a:r>
                        <a:rPr lang="ar-SA" sz="4000" kern="1200" baseline="0" dirty="0" smtClean="0">
                          <a:solidFill>
                            <a:srgbClr val="D16349">
                              <a:lumMod val="50000"/>
                            </a:srgbClr>
                          </a:solidFill>
                          <a:effectLst>
                            <a:outerShdw blurRad="38100" dist="38100" dir="2700000" algn="tl">
                              <a:srgbClr val="000000">
                                <a:alpha val="43137"/>
                              </a:srgbClr>
                            </a:outerShdw>
                          </a:effectLst>
                          <a:latin typeface="+mj-lt"/>
                          <a:ea typeface="+mj-ea"/>
                          <a:cs typeface="PT Bold Heading" pitchFamily="2" charset="-78"/>
                        </a:rPr>
                        <a:t> التلقائية للخلايا</a:t>
                      </a:r>
                      <a:endParaRPr lang="en-US" sz="4000" kern="1200" dirty="0">
                        <a:solidFill>
                          <a:srgbClr val="D16349">
                            <a:lumMod val="50000"/>
                          </a:srgbClr>
                        </a:solidFill>
                        <a:effectLst>
                          <a:outerShdw blurRad="38100" dist="38100" dir="2700000" algn="tl">
                            <a:srgbClr val="000000">
                              <a:alpha val="43137"/>
                            </a:srgbClr>
                          </a:outerShdw>
                        </a:effectLst>
                        <a:latin typeface="+mj-lt"/>
                        <a:ea typeface="+mj-ea"/>
                        <a:cs typeface="PT Bold Heading" pitchFamily="2" charset="-78"/>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2" name="Rectangle 1"/>
          <p:cNvSpPr>
            <a:spLocks noChangeArrowheads="1"/>
          </p:cNvSpPr>
          <p:nvPr/>
        </p:nvSpPr>
        <p:spPr bwMode="auto">
          <a:xfrm>
            <a:off x="468313" y="1412875"/>
            <a:ext cx="8399462" cy="27019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0" fontAlgn="base" hangingPunct="0">
              <a:lnSpc>
                <a:spcPct val="150000"/>
              </a:lnSpc>
              <a:spcBef>
                <a:spcPct val="0"/>
              </a:spcBef>
              <a:spcAft>
                <a:spcPct val="0"/>
              </a:spcAft>
              <a:buFont typeface="+mj-lt"/>
              <a:buAutoNum type="arabicPeriod"/>
              <a:defRPr/>
            </a:pPr>
            <a:r>
              <a:rPr lang="en-US" altLang="en-US" sz="1600" b="1" dirty="0" smtClean="0">
                <a:solidFill>
                  <a:prstClr val="black"/>
                </a:solidFill>
                <a:latin typeface="Georgia" panose="02040502050405020303" pitchFamily="18" charset="0"/>
                <a:cs typeface="Times New Roman" panose="02020603050405020304" pitchFamily="18" charset="0"/>
              </a:rPr>
              <a:t> </a:t>
            </a:r>
            <a:r>
              <a:rPr lang="ar-SA" altLang="en-US" sz="2400" b="1" dirty="0" smtClean="0">
                <a:solidFill>
                  <a:prstClr val="black"/>
                </a:solidFill>
                <a:latin typeface="Georgia" panose="02040502050405020303" pitchFamily="18" charset="0"/>
                <a:cs typeface="Times New Roman" panose="02020603050405020304" pitchFamily="18" charset="0"/>
              </a:rPr>
              <a:t>حدد الخلايا التي تحتوي على البيانات التي تريد تعبئتها في الخلايا المجاورة</a:t>
            </a:r>
            <a:r>
              <a:rPr lang="en-US" altLang="en-US" sz="2400" b="1" dirty="0" smtClean="0">
                <a:solidFill>
                  <a:prstClr val="black"/>
                </a:solidFill>
                <a:latin typeface="Georgia" panose="02040502050405020303" pitchFamily="18" charset="0"/>
                <a:cs typeface="Times New Roman" panose="02020603050405020304" pitchFamily="18" charset="0"/>
              </a:rPr>
              <a:t>.</a:t>
            </a:r>
          </a:p>
          <a:p>
            <a:pPr marL="342900" indent="-342900" eaLnBrk="0" fontAlgn="base" hangingPunct="0">
              <a:lnSpc>
                <a:spcPct val="150000"/>
              </a:lnSpc>
              <a:spcBef>
                <a:spcPct val="0"/>
              </a:spcBef>
              <a:spcAft>
                <a:spcPct val="0"/>
              </a:spcAft>
              <a:buFont typeface="+mj-lt"/>
              <a:buAutoNum type="arabicPeriod"/>
              <a:defRPr/>
            </a:pPr>
            <a:r>
              <a:rPr lang="ar-SA" altLang="en-US" sz="2400" b="1" dirty="0" smtClean="0">
                <a:solidFill>
                  <a:prstClr val="black"/>
                </a:solidFill>
                <a:latin typeface="Georgia" panose="02040502050405020303" pitchFamily="18" charset="0"/>
                <a:cs typeface="Times New Roman" panose="02020603050405020304" pitchFamily="18" charset="0"/>
              </a:rPr>
              <a:t>اسحب </a:t>
            </a:r>
            <a:r>
              <a:rPr lang="ar-SA" altLang="en-US" sz="2400" b="1" dirty="0">
                <a:solidFill>
                  <a:prstClr val="black"/>
                </a:solidFill>
                <a:latin typeface="Georgia" panose="02040502050405020303" pitchFamily="18" charset="0"/>
                <a:cs typeface="Times New Roman" panose="02020603050405020304" pitchFamily="18" charset="0"/>
              </a:rPr>
              <a:t>مقبض التعبئة عبر الخلايا التي تريد تعبئتها</a:t>
            </a:r>
            <a:r>
              <a:rPr lang="en-US" altLang="en-US" sz="2400" b="1" dirty="0">
                <a:solidFill>
                  <a:prstClr val="black"/>
                </a:solidFill>
                <a:latin typeface="Georgia" panose="02040502050405020303" pitchFamily="18" charset="0"/>
                <a:cs typeface="Times New Roman" panose="02020603050405020304" pitchFamily="18" charset="0"/>
              </a:rPr>
              <a:t>.</a:t>
            </a:r>
          </a:p>
          <a:p>
            <a:pPr marL="342900" indent="-342900" eaLnBrk="0" fontAlgn="ctr" hangingPunct="0">
              <a:lnSpc>
                <a:spcPct val="150000"/>
              </a:lnSpc>
              <a:spcBef>
                <a:spcPct val="0"/>
              </a:spcBef>
              <a:spcAft>
                <a:spcPct val="0"/>
              </a:spcAft>
              <a:buFont typeface="+mj-lt"/>
              <a:buAutoNum type="arabicPeriod"/>
              <a:defRPr/>
            </a:pPr>
            <a:r>
              <a:rPr lang="ar-SA" altLang="en-US" sz="2400" b="1" dirty="0">
                <a:solidFill>
                  <a:prstClr val="black"/>
                </a:solidFill>
                <a:latin typeface="Georgia" panose="02040502050405020303" pitchFamily="18" charset="0"/>
                <a:cs typeface="Times New Roman" panose="02020603050405020304" pitchFamily="18" charset="0"/>
              </a:rPr>
              <a:t>لتغيير طريقة تعبئة التحديد، انقر فوق</a:t>
            </a:r>
            <a:r>
              <a:rPr lang="en-US" altLang="en-US" sz="2400" b="1" dirty="0">
                <a:solidFill>
                  <a:prstClr val="black"/>
                </a:solidFill>
                <a:latin typeface="Georgia" panose="02040502050405020303" pitchFamily="18" charset="0"/>
                <a:cs typeface="Times New Roman" panose="02020603050405020304" pitchFamily="18" charset="0"/>
              </a:rPr>
              <a:t> </a:t>
            </a:r>
            <a:r>
              <a:rPr lang="ar-SA" altLang="en-US" sz="2400" b="1" dirty="0">
                <a:solidFill>
                  <a:prstClr val="black"/>
                </a:solidFill>
                <a:latin typeface="Georgia" panose="02040502050405020303" pitchFamily="18" charset="0"/>
                <a:cs typeface="Times New Roman" panose="02020603050405020304" pitchFamily="18" charset="0"/>
              </a:rPr>
              <a:t>خيارات التعبئة </a:t>
            </a:r>
            <a:r>
              <a:rPr lang="ar-SA" altLang="en-US" sz="2400" b="1" dirty="0" smtClean="0">
                <a:solidFill>
                  <a:prstClr val="black"/>
                </a:solidFill>
                <a:latin typeface="Georgia" panose="02040502050405020303" pitchFamily="18" charset="0"/>
                <a:cs typeface="Times New Roman" panose="02020603050405020304" pitchFamily="18" charset="0"/>
              </a:rPr>
              <a:t>التلقائية</a:t>
            </a:r>
            <a:endParaRPr lang="en-US" altLang="en-US" sz="2400" b="1" dirty="0" smtClean="0">
              <a:solidFill>
                <a:prstClr val="black"/>
              </a:solidFill>
              <a:latin typeface="Georgia" panose="02040502050405020303" pitchFamily="18" charset="0"/>
              <a:cs typeface="Times New Roman" panose="02020603050405020304" pitchFamily="18" charset="0"/>
            </a:endParaRPr>
          </a:p>
          <a:p>
            <a:pPr marL="342900" indent="-342900" eaLnBrk="0" fontAlgn="ctr" hangingPunct="0">
              <a:lnSpc>
                <a:spcPct val="150000"/>
              </a:lnSpc>
              <a:spcBef>
                <a:spcPct val="0"/>
              </a:spcBef>
              <a:spcAft>
                <a:spcPct val="0"/>
              </a:spcAft>
              <a:buFont typeface="+mj-lt"/>
              <a:buAutoNum type="arabicPeriod"/>
              <a:defRPr/>
            </a:pPr>
            <a:r>
              <a:rPr lang="ar-SA" altLang="en-US" sz="2400" b="1" dirty="0" smtClean="0">
                <a:solidFill>
                  <a:prstClr val="black"/>
                </a:solidFill>
                <a:latin typeface="Georgia" panose="02040502050405020303" pitchFamily="18" charset="0"/>
                <a:cs typeface="Times New Roman" panose="02020603050405020304" pitchFamily="18" charset="0"/>
              </a:rPr>
              <a:t>ثم </a:t>
            </a:r>
            <a:r>
              <a:rPr lang="ar-SA" altLang="en-US" sz="2400" b="1" dirty="0">
                <a:solidFill>
                  <a:prstClr val="black"/>
                </a:solidFill>
                <a:latin typeface="Georgia" panose="02040502050405020303" pitchFamily="18" charset="0"/>
                <a:cs typeface="Times New Roman" panose="02020603050405020304" pitchFamily="18" charset="0"/>
              </a:rPr>
              <a:t>انقر فوق الخيار الذي تريده</a:t>
            </a:r>
            <a:r>
              <a:rPr lang="en-US" altLang="en-US" sz="2400" b="1" dirty="0">
                <a:solidFill>
                  <a:prstClr val="black"/>
                </a:solidFill>
                <a:latin typeface="Georgia" panose="02040502050405020303" pitchFamily="18" charset="0"/>
                <a:cs typeface="Times New Roman" panose="02020603050405020304" pitchFamily="18" charset="0"/>
              </a:rPr>
              <a:t>.</a:t>
            </a:r>
          </a:p>
          <a:p>
            <a:pPr marL="342900" indent="-342900" eaLnBrk="0" fontAlgn="base" hangingPunct="0">
              <a:lnSpc>
                <a:spcPct val="150000"/>
              </a:lnSpc>
              <a:spcBef>
                <a:spcPct val="0"/>
              </a:spcBef>
              <a:spcAft>
                <a:spcPct val="0"/>
              </a:spcAft>
              <a:buFont typeface="+mj-lt"/>
              <a:buAutoNum type="arabicPeriod"/>
              <a:defRPr/>
            </a:pPr>
            <a:endParaRPr lang="en-US" altLang="en-US" sz="2400" b="1" dirty="0">
              <a:solidFill>
                <a:prstClr val="black"/>
              </a:solidFill>
              <a:latin typeface="Georgia" panose="02040502050405020303" pitchFamily="18" charset="0"/>
              <a:cs typeface="Times New Roman" panose="02020603050405020304" pitchFamily="18" charset="0"/>
            </a:endParaRPr>
          </a:p>
        </p:txBody>
      </p:sp>
      <p:pic>
        <p:nvPicPr>
          <p:cNvPr id="66565" name="Picture 2" descr="صورة الز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2636838"/>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3988" y="2044700"/>
            <a:ext cx="80486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7" name="AutoShape 7" descr="Image result for ‫التعبئة التلقائية للخلايا‬‎"/>
          <p:cNvSpPr>
            <a:spLocks noChangeAspect="1" noChangeArrowheads="1"/>
          </p:cNvSpPr>
          <p:nvPr/>
        </p:nvSpPr>
        <p:spPr bwMode="auto">
          <a:xfrm>
            <a:off x="-3810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0" fontAlgn="base" hangingPunct="0">
              <a:spcBef>
                <a:spcPct val="0"/>
              </a:spcBef>
              <a:spcAft>
                <a:spcPct val="0"/>
              </a:spcAft>
            </a:pPr>
            <a:endParaRPr lang="en-US" altLang="en-US">
              <a:solidFill>
                <a:prstClr val="black"/>
              </a:solidFill>
              <a:latin typeface="Arial" pitchFamily="34" charset="0"/>
              <a:cs typeface="Arial" pitchFamily="34" charset="0"/>
            </a:endParaRPr>
          </a:p>
        </p:txBody>
      </p:sp>
      <p:pic>
        <p:nvPicPr>
          <p:cNvPr id="66568" name="Picture 9" descr="http://ma77arh.googlepages.com/115.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3252788"/>
            <a:ext cx="2447925" cy="289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80858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989138"/>
            <a:ext cx="7019925"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ar-SA" sz="4000" dirty="0">
                <a:solidFill>
                  <a:srgbClr val="D16349">
                    <a:lumMod val="50000"/>
                  </a:srgbClr>
                </a:solidFill>
                <a:effectLst>
                  <a:outerShdw blurRad="38100" dist="38100" dir="2700000" algn="tl">
                    <a:srgbClr val="000000">
                      <a:alpha val="43137"/>
                    </a:srgbClr>
                  </a:outerShdw>
                </a:effectLst>
                <a:cs typeface="PT Bold Heading" pitchFamily="2" charset="-78"/>
              </a:rPr>
              <a:t>أمثلة للسلاسل التي يتم تعبئتها تلقائيا</a:t>
            </a:r>
            <a:endParaRPr lang="en-US" sz="4000" dirty="0">
              <a:solidFill>
                <a:srgbClr val="D16349">
                  <a:lumMod val="50000"/>
                </a:srgbClr>
              </a:solidFill>
              <a:effectLst>
                <a:outerShdw blurRad="38100" dist="38100" dir="2700000" algn="tl">
                  <a:srgbClr val="000000">
                    <a:alpha val="43137"/>
                  </a:srgbClr>
                </a:outerShdw>
              </a:effectLst>
              <a:cs typeface="PT Bold Heading" pitchFamily="2" charset="-78"/>
            </a:endParaRPr>
          </a:p>
        </p:txBody>
      </p:sp>
    </p:spTree>
    <p:extLst>
      <p:ext uri="{BB962C8B-B14F-4D97-AF65-F5344CB8AC3E}">
        <p14:creationId xmlns:p14="http://schemas.microsoft.com/office/powerpoint/2010/main" val="42185075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2"/>
          <p:cNvSpPr>
            <a:spLocks noGrp="1"/>
          </p:cNvSpPr>
          <p:nvPr>
            <p:ph idx="4294967295"/>
          </p:nvPr>
        </p:nvSpPr>
        <p:spPr>
          <a:xfrm>
            <a:off x="454025" y="1374775"/>
            <a:ext cx="8229600" cy="1641475"/>
          </a:xfrm>
        </p:spPr>
        <p:txBody>
          <a:bodyPr/>
          <a:lstStyle/>
          <a:p>
            <a:pPr marL="0" indent="0" algn="just">
              <a:lnSpc>
                <a:spcPct val="110000"/>
              </a:lnSpc>
              <a:buFont typeface="Wingdings 2" pitchFamily="18" charset="2"/>
              <a:buNone/>
            </a:pPr>
            <a:r>
              <a:rPr lang="ar-SA" altLang="en-US" sz="2400" b="1" smtClean="0"/>
              <a:t>القص واللصق : لنقل محتويات خلية (خلايا) الى موضع اخر يتم ذلك من خلال تحديد الخلية (الخلايا) المطلوبة ثم النقر بالزر الايمن للفارة داخل منطقة التحديد واختيار قص ثم نحرك مؤشر الفارة الى الموضع الجديد ثم النقر بازر الايمن للفارة واختيار لصق</a:t>
            </a:r>
          </a:p>
          <a:p>
            <a:pPr marL="0" indent="0" algn="just">
              <a:lnSpc>
                <a:spcPct val="110000"/>
              </a:lnSpc>
              <a:buFont typeface="Wingdings 2" pitchFamily="18" charset="2"/>
              <a:buNone/>
            </a:pPr>
            <a:endParaRPr lang="en-US" altLang="en-US" sz="2400" b="1" smtClean="0">
              <a:cs typeface="Times New Roman" pitchFamily="18" charset="0"/>
            </a:endParaRPr>
          </a:p>
        </p:txBody>
      </p:sp>
      <p:graphicFrame>
        <p:nvGraphicFramePr>
          <p:cNvPr id="4" name="Group 11"/>
          <p:cNvGraphicFramePr>
            <a:graphicFrameLocks/>
          </p:cNvGraphicFramePr>
          <p:nvPr/>
        </p:nvGraphicFramePr>
        <p:xfrm>
          <a:off x="301625" y="314325"/>
          <a:ext cx="8534400" cy="719138"/>
        </p:xfrm>
        <a:graphic>
          <a:graphicData uri="http://schemas.openxmlformats.org/drawingml/2006/table">
            <a:tbl>
              <a:tblPr/>
              <a:tblGrid>
                <a:gridCol w="8534400"/>
              </a:tblGrid>
              <a:tr h="719138">
                <a:tc>
                  <a:txBody>
                    <a:bodyPr/>
                    <a:lstStyle/>
                    <a:p>
                      <a:pPr algn="ctr" rtl="1"/>
                      <a:r>
                        <a:rPr lang="ar-SA" sz="4000" kern="1200" dirty="0" smtClean="0">
                          <a:solidFill>
                            <a:srgbClr val="D16349">
                              <a:lumMod val="50000"/>
                            </a:srgbClr>
                          </a:solidFill>
                          <a:effectLst>
                            <a:outerShdw blurRad="38100" dist="38100" dir="2700000" algn="tl">
                              <a:srgbClr val="000000">
                                <a:alpha val="43137"/>
                              </a:srgbClr>
                            </a:outerShdw>
                          </a:effectLst>
                          <a:latin typeface="+mj-lt"/>
                          <a:ea typeface="+mj-ea"/>
                          <a:cs typeface="PT Bold Heading" pitchFamily="2" charset="-78"/>
                        </a:rPr>
                        <a:t>قص ونسخ ولصق الخلايا </a:t>
                      </a:r>
                      <a:endParaRPr lang="en-US" sz="4000" kern="1200" dirty="0">
                        <a:solidFill>
                          <a:srgbClr val="D16349">
                            <a:lumMod val="50000"/>
                          </a:srgbClr>
                        </a:solidFill>
                        <a:effectLst>
                          <a:outerShdw blurRad="38100" dist="38100" dir="2700000" algn="tl">
                            <a:srgbClr val="000000">
                              <a:alpha val="43137"/>
                            </a:srgbClr>
                          </a:outerShdw>
                        </a:effectLst>
                        <a:latin typeface="+mj-lt"/>
                        <a:ea typeface="+mj-ea"/>
                        <a:cs typeface="PT Bold Heading" pitchFamily="2" charset="-78"/>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686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3284538"/>
            <a:ext cx="1920875" cy="305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2632075"/>
            <a:ext cx="2828925" cy="371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رابط كسهم مستقيم 4"/>
          <p:cNvCxnSpPr/>
          <p:nvPr/>
        </p:nvCxnSpPr>
        <p:spPr>
          <a:xfrm>
            <a:off x="5786438" y="3268663"/>
            <a:ext cx="647700" cy="217487"/>
          </a:xfrm>
          <a:prstGeom prst="straightConnector1">
            <a:avLst/>
          </a:prstGeom>
          <a:ln w="28575" cmpd="sng">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flipH="1">
            <a:off x="2728913" y="3378200"/>
            <a:ext cx="1368425" cy="647700"/>
          </a:xfrm>
          <a:prstGeom prst="straightConnector1">
            <a:avLst/>
          </a:prstGeom>
          <a:ln w="28575" cmpd="sng">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71621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4025" y="836613"/>
            <a:ext cx="8229600" cy="1641475"/>
          </a:xfrm>
        </p:spPr>
        <p:txBody>
          <a:bodyPr>
            <a:noAutofit/>
          </a:bodyPr>
          <a:lstStyle/>
          <a:p>
            <a:pPr marL="0" indent="0" algn="just" fontAlgn="auto">
              <a:lnSpc>
                <a:spcPct val="110000"/>
              </a:lnSpc>
              <a:spcAft>
                <a:spcPts val="0"/>
              </a:spcAft>
              <a:buFont typeface="Wingdings 2"/>
              <a:buNone/>
              <a:defRPr/>
            </a:pPr>
            <a:endParaRPr lang="ar-SA" sz="1600" b="1" dirty="0"/>
          </a:p>
          <a:p>
            <a:pPr marL="0" indent="0" algn="just" fontAlgn="auto">
              <a:lnSpc>
                <a:spcPct val="170000"/>
              </a:lnSpc>
              <a:spcAft>
                <a:spcPts val="0"/>
              </a:spcAft>
              <a:buFont typeface="Wingdings 2"/>
              <a:buNone/>
              <a:defRPr/>
            </a:pPr>
            <a:r>
              <a:rPr lang="ar-SA" sz="2000" b="1" dirty="0">
                <a:solidFill>
                  <a:schemeClr val="tx2">
                    <a:lumMod val="50000"/>
                  </a:schemeClr>
                </a:solidFill>
              </a:rPr>
              <a:t>النسخ واللصق :  </a:t>
            </a:r>
            <a:r>
              <a:rPr lang="ar-SA" sz="2000" b="1" dirty="0"/>
              <a:t>يمكن نسخ محتويات خلية او مدى من الخلايا عن طريق تحديد الخلية او مدى الخلايا ثم النقر بالزر الايمن للفارة داخل التحديد واختيار نسخ ثم يتم وضع المؤشر في موضع النسخ الجديد ثم النقر بالزر الايمن للفارة واختيار لصق</a:t>
            </a:r>
          </a:p>
          <a:p>
            <a:pPr marL="0" indent="0" fontAlgn="auto">
              <a:lnSpc>
                <a:spcPct val="170000"/>
              </a:lnSpc>
              <a:spcAft>
                <a:spcPts val="0"/>
              </a:spcAft>
              <a:buFont typeface="Wingdings 2"/>
              <a:buNone/>
              <a:defRPr/>
            </a:pPr>
            <a:r>
              <a:rPr lang="ar-SA" sz="2000" b="1" dirty="0" smtClean="0">
                <a:solidFill>
                  <a:schemeClr val="tx2">
                    <a:lumMod val="50000"/>
                  </a:schemeClr>
                </a:solidFill>
              </a:rPr>
              <a:t>اللصق الخاص:</a:t>
            </a:r>
            <a:r>
              <a:rPr lang="ar-SA" sz="2000" b="1" dirty="0"/>
              <a:t>يستخدم</a:t>
            </a:r>
            <a:r>
              <a:rPr lang="ar-SA" sz="2000" b="1" dirty="0" smtClean="0">
                <a:solidFill>
                  <a:schemeClr val="tx2">
                    <a:lumMod val="50000"/>
                  </a:schemeClr>
                </a:solidFill>
              </a:rPr>
              <a:t> </a:t>
            </a:r>
            <a:r>
              <a:rPr lang="ar-SA" sz="2000" b="1" dirty="0"/>
              <a:t>للقيام بالعديد من العمليات مثل نسخ الصيغ ، القيم ، التنسيقات ، ويتم ذلك عند اختيار لصق خاص حيث تظهر النافذة التالية</a:t>
            </a:r>
            <a:endParaRPr lang="en-US" sz="2000" b="1" dirty="0"/>
          </a:p>
          <a:p>
            <a:pPr marL="365760" indent="-283464" fontAlgn="auto">
              <a:lnSpc>
                <a:spcPct val="170000"/>
              </a:lnSpc>
              <a:spcAft>
                <a:spcPts val="0"/>
              </a:spcAft>
              <a:buFont typeface="Wingdings 2"/>
              <a:buNone/>
              <a:defRPr/>
            </a:pPr>
            <a:endParaRPr lang="en-US" sz="2000" b="1" dirty="0"/>
          </a:p>
          <a:p>
            <a:pPr marL="365760" indent="-283464" fontAlgn="auto">
              <a:spcAft>
                <a:spcPts val="0"/>
              </a:spcAft>
              <a:buFont typeface="Wingdings 2"/>
              <a:buNone/>
              <a:defRPr/>
            </a:pPr>
            <a:endParaRPr lang="en-US" sz="2800" dirty="0">
              <a:solidFill>
                <a:schemeClr val="tx2">
                  <a:lumMod val="50000"/>
                </a:schemeClr>
              </a:solidFill>
            </a:endParaRPr>
          </a:p>
          <a:p>
            <a:pPr marL="0" indent="0" algn="just" fontAlgn="auto">
              <a:lnSpc>
                <a:spcPct val="110000"/>
              </a:lnSpc>
              <a:spcAft>
                <a:spcPts val="0"/>
              </a:spcAft>
              <a:buFont typeface="Wingdings 2"/>
              <a:buNone/>
              <a:defRPr/>
            </a:pPr>
            <a:endParaRPr lang="en-US" sz="2000" dirty="0">
              <a:solidFill>
                <a:schemeClr val="tx2">
                  <a:lumMod val="50000"/>
                </a:schemeClr>
              </a:solidFill>
            </a:endParaRPr>
          </a:p>
        </p:txBody>
      </p:sp>
      <p:graphicFrame>
        <p:nvGraphicFramePr>
          <p:cNvPr id="4" name="Group 11"/>
          <p:cNvGraphicFramePr>
            <a:graphicFrameLocks/>
          </p:cNvGraphicFramePr>
          <p:nvPr/>
        </p:nvGraphicFramePr>
        <p:xfrm>
          <a:off x="149225" y="365125"/>
          <a:ext cx="8534400" cy="719138"/>
        </p:xfrm>
        <a:graphic>
          <a:graphicData uri="http://schemas.openxmlformats.org/drawingml/2006/table">
            <a:tbl>
              <a:tblPr/>
              <a:tblGrid>
                <a:gridCol w="8534400"/>
              </a:tblGrid>
              <a:tr h="719138">
                <a:tc>
                  <a:txBody>
                    <a:bodyPr/>
                    <a:lstStyle/>
                    <a:p>
                      <a:pPr algn="ctr" rtl="1"/>
                      <a:r>
                        <a:rPr kumimoji="0" lang="ar-SA" sz="4000" kern="1200" dirty="0" smtClean="0">
                          <a:solidFill>
                            <a:srgbClr val="D16349">
                              <a:lumMod val="50000"/>
                            </a:srgbClr>
                          </a:solidFill>
                          <a:effectLst>
                            <a:outerShdw blurRad="38100" dist="38100" dir="2700000" algn="tl">
                              <a:srgbClr val="000000">
                                <a:alpha val="43137"/>
                              </a:srgbClr>
                            </a:outerShdw>
                          </a:effectLst>
                          <a:latin typeface="+mj-lt"/>
                          <a:ea typeface="+mj-ea"/>
                          <a:cs typeface="PT Bold Heading" pitchFamily="2" charset="-78"/>
                        </a:rPr>
                        <a:t>قص</a:t>
                      </a:r>
                      <a:r>
                        <a:rPr lang="ar-SA" sz="3200" b="1" dirty="0" smtClean="0">
                          <a:solidFill>
                            <a:srgbClr val="002060"/>
                          </a:solidFill>
                        </a:rPr>
                        <a:t> </a:t>
                      </a:r>
                      <a:r>
                        <a:rPr kumimoji="0" lang="ar-SA" sz="4000" kern="1200" dirty="0" smtClean="0">
                          <a:solidFill>
                            <a:srgbClr val="D16349">
                              <a:lumMod val="50000"/>
                            </a:srgbClr>
                          </a:solidFill>
                          <a:effectLst>
                            <a:outerShdw blurRad="38100" dist="38100" dir="2700000" algn="tl">
                              <a:srgbClr val="000000">
                                <a:alpha val="43137"/>
                              </a:srgbClr>
                            </a:outerShdw>
                          </a:effectLst>
                          <a:latin typeface="+mj-lt"/>
                          <a:ea typeface="+mj-ea"/>
                          <a:cs typeface="PT Bold Heading" pitchFamily="2" charset="-78"/>
                        </a:rPr>
                        <a:t>ونسخ ولصق الخلايا </a:t>
                      </a:r>
                      <a:endParaRPr kumimoji="0" lang="en-US" sz="4000" kern="1200" dirty="0">
                        <a:solidFill>
                          <a:srgbClr val="D16349">
                            <a:lumMod val="50000"/>
                          </a:srgbClr>
                        </a:solidFill>
                        <a:effectLst>
                          <a:outerShdw blurRad="38100" dist="38100" dir="2700000" algn="tl">
                            <a:srgbClr val="000000">
                              <a:alpha val="43137"/>
                            </a:srgbClr>
                          </a:outerShdw>
                        </a:effectLst>
                        <a:latin typeface="+mj-lt"/>
                        <a:ea typeface="+mj-ea"/>
                        <a:cs typeface="PT Bold Heading" pitchFamily="2" charset="-78"/>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696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573463"/>
            <a:ext cx="3024188"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4076700"/>
            <a:ext cx="246062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151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088" y="2087563"/>
            <a:ext cx="6467475" cy="4071937"/>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 name="Rectangle 2"/>
          <p:cNvSpPr/>
          <p:nvPr/>
        </p:nvSpPr>
        <p:spPr>
          <a:xfrm>
            <a:off x="1979613" y="1484313"/>
            <a:ext cx="7451725" cy="400050"/>
          </a:xfrm>
          <a:prstGeom prst="rect">
            <a:avLst/>
          </a:prstGeom>
        </p:spPr>
        <p:txBody>
          <a:bodyPr>
            <a:spAutoFit/>
          </a:bodyPr>
          <a:lstStyle/>
          <a:p>
            <a:pPr algn="ctr" eaLnBrk="0" fontAlgn="base" hangingPunct="0">
              <a:spcBef>
                <a:spcPct val="50000"/>
              </a:spcBef>
              <a:spcAft>
                <a:spcPct val="0"/>
              </a:spcAft>
              <a:defRPr/>
            </a:pPr>
            <a:r>
              <a:rPr lang="ar-SA" sz="2000" b="1" dirty="0">
                <a:solidFill>
                  <a:prstClr val="black"/>
                </a:solidFill>
              </a:rPr>
              <a:t>سمي ورقة العمل الأولى باسم درجات الطالبات وأدخلي فيها البيانات التالية:</a:t>
            </a:r>
            <a:endParaRPr lang="en-GB" sz="2000" b="1" dirty="0">
              <a:solidFill>
                <a:prstClr val="black"/>
              </a:solidFill>
              <a:cs typeface="Arial" pitchFamily="34" charset="0"/>
            </a:endParaRPr>
          </a:p>
        </p:txBody>
      </p:sp>
      <p:graphicFrame>
        <p:nvGraphicFramePr>
          <p:cNvPr id="8" name="Group 11"/>
          <p:cNvGraphicFramePr>
            <a:graphicFrameLocks/>
          </p:cNvGraphicFramePr>
          <p:nvPr/>
        </p:nvGraphicFramePr>
        <p:xfrm>
          <a:off x="301625" y="314325"/>
          <a:ext cx="8534400" cy="719138"/>
        </p:xfrm>
        <a:graphic>
          <a:graphicData uri="http://schemas.openxmlformats.org/drawingml/2006/table">
            <a:tbl>
              <a:tblPr/>
              <a:tblGrid>
                <a:gridCol w="8534400"/>
              </a:tblGrid>
              <a:tr h="719138">
                <a:tc>
                  <a:txBody>
                    <a:bodyPr/>
                    <a:lstStyle/>
                    <a:p>
                      <a:pPr algn="ctr" rtl="1"/>
                      <a:r>
                        <a:rPr lang="ar-SA" sz="4000" kern="1200" dirty="0" smtClean="0">
                          <a:solidFill>
                            <a:srgbClr val="D16349">
                              <a:lumMod val="50000"/>
                            </a:srgbClr>
                          </a:solidFill>
                          <a:effectLst>
                            <a:outerShdw blurRad="38100" dist="38100" dir="2700000" algn="tl">
                              <a:srgbClr val="000000">
                                <a:alpha val="43137"/>
                              </a:srgbClr>
                            </a:outerShdw>
                          </a:effectLst>
                          <a:latin typeface="+mj-lt"/>
                          <a:ea typeface="+mj-ea"/>
                          <a:cs typeface="PT Bold Heading" pitchFamily="2" charset="-78"/>
                        </a:rPr>
                        <a:t>تمرين</a:t>
                      </a:r>
                      <a:endParaRPr lang="en-US" sz="4000" kern="1200" dirty="0">
                        <a:solidFill>
                          <a:srgbClr val="D16349">
                            <a:lumMod val="50000"/>
                          </a:srgbClr>
                        </a:solidFill>
                        <a:effectLst>
                          <a:outerShdw blurRad="38100" dist="38100" dir="2700000" algn="tl">
                            <a:srgbClr val="000000">
                              <a:alpha val="43137"/>
                            </a:srgbClr>
                          </a:outerShdw>
                        </a:effectLst>
                        <a:latin typeface="+mj-lt"/>
                        <a:ea typeface="+mj-ea"/>
                        <a:cs typeface="PT Bold Heading" pitchFamily="2" charset="-78"/>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3100025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strips(downLeft)">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5088" y="1484313"/>
            <a:ext cx="7451725" cy="400050"/>
          </a:xfrm>
          <a:prstGeom prst="rect">
            <a:avLst/>
          </a:prstGeom>
        </p:spPr>
        <p:txBody>
          <a:bodyPr>
            <a:spAutoFit/>
          </a:bodyPr>
          <a:lstStyle/>
          <a:p>
            <a:pPr eaLnBrk="0" fontAlgn="base" hangingPunct="0">
              <a:spcBef>
                <a:spcPct val="50000"/>
              </a:spcBef>
              <a:spcAft>
                <a:spcPct val="0"/>
              </a:spcAft>
              <a:defRPr/>
            </a:pPr>
            <a:r>
              <a:rPr lang="ar-SA" sz="2000" b="1" dirty="0">
                <a:solidFill>
                  <a:srgbClr val="646B86">
                    <a:lumMod val="50000"/>
                  </a:srgbClr>
                </a:solidFill>
              </a:rPr>
              <a:t>قومي بعملية قص للطالبة شهد وضعيها في الخلية </a:t>
            </a:r>
            <a:r>
              <a:rPr lang="en-US" sz="2000" b="1" dirty="0">
                <a:solidFill>
                  <a:srgbClr val="646B86">
                    <a:lumMod val="50000"/>
                  </a:srgbClr>
                </a:solidFill>
                <a:cs typeface="Arial" pitchFamily="34" charset="0"/>
              </a:rPr>
              <a:t>A5 </a:t>
            </a:r>
            <a:r>
              <a:rPr lang="ar-SA" sz="2000" b="1" dirty="0">
                <a:solidFill>
                  <a:srgbClr val="646B86">
                    <a:lumMod val="50000"/>
                  </a:srgbClr>
                </a:solidFill>
              </a:rPr>
              <a:t>:</a:t>
            </a:r>
            <a:endParaRPr lang="en-GB" sz="2000" b="1" dirty="0">
              <a:solidFill>
                <a:srgbClr val="646B86">
                  <a:lumMod val="50000"/>
                </a:srgbClr>
              </a:solidFill>
              <a:cs typeface="Arial" pitchFamily="34" charset="0"/>
            </a:endParaRPr>
          </a:p>
        </p:txBody>
      </p:sp>
      <p:graphicFrame>
        <p:nvGraphicFramePr>
          <p:cNvPr id="8" name="Group 11"/>
          <p:cNvGraphicFramePr>
            <a:graphicFrameLocks/>
          </p:cNvGraphicFramePr>
          <p:nvPr/>
        </p:nvGraphicFramePr>
        <p:xfrm>
          <a:off x="301625" y="314325"/>
          <a:ext cx="8534400" cy="719138"/>
        </p:xfrm>
        <a:graphic>
          <a:graphicData uri="http://schemas.openxmlformats.org/drawingml/2006/table">
            <a:tbl>
              <a:tblPr/>
              <a:tblGrid>
                <a:gridCol w="8534400"/>
              </a:tblGrid>
              <a:tr h="719138">
                <a:tc>
                  <a:txBody>
                    <a:bodyPr/>
                    <a:lstStyle/>
                    <a:p>
                      <a:pPr algn="ctr" rtl="1"/>
                      <a:r>
                        <a:rPr lang="ar-SA" sz="4000" kern="1200" dirty="0" smtClean="0">
                          <a:solidFill>
                            <a:srgbClr val="D16349">
                              <a:lumMod val="50000"/>
                            </a:srgbClr>
                          </a:solidFill>
                          <a:effectLst>
                            <a:outerShdw blurRad="38100" dist="38100" dir="2700000" algn="tl">
                              <a:srgbClr val="000000">
                                <a:alpha val="43137"/>
                              </a:srgbClr>
                            </a:outerShdw>
                          </a:effectLst>
                          <a:latin typeface="+mj-lt"/>
                          <a:ea typeface="+mj-ea"/>
                          <a:cs typeface="PT Bold Heading" pitchFamily="2" charset="-78"/>
                        </a:rPr>
                        <a:t>تمرين</a:t>
                      </a:r>
                      <a:endParaRPr lang="en-US" sz="4000" kern="1200" dirty="0">
                        <a:solidFill>
                          <a:srgbClr val="D16349">
                            <a:lumMod val="50000"/>
                          </a:srgbClr>
                        </a:solidFill>
                        <a:effectLst>
                          <a:outerShdw blurRad="38100" dist="38100" dir="2700000" algn="tl">
                            <a:srgbClr val="000000">
                              <a:alpha val="43137"/>
                            </a:srgbClr>
                          </a:outerShdw>
                        </a:effectLst>
                        <a:latin typeface="+mj-lt"/>
                        <a:ea typeface="+mj-ea"/>
                        <a:cs typeface="PT Bold Heading" pitchFamily="2" charset="-78"/>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088" y="2133600"/>
            <a:ext cx="6092825" cy="4100513"/>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574003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5088" y="1484313"/>
            <a:ext cx="7451725" cy="400050"/>
          </a:xfrm>
          <a:prstGeom prst="rect">
            <a:avLst/>
          </a:prstGeom>
        </p:spPr>
        <p:txBody>
          <a:bodyPr>
            <a:spAutoFit/>
          </a:bodyPr>
          <a:lstStyle/>
          <a:p>
            <a:pPr eaLnBrk="0" fontAlgn="base" hangingPunct="0">
              <a:spcBef>
                <a:spcPct val="50000"/>
              </a:spcBef>
              <a:spcAft>
                <a:spcPct val="0"/>
              </a:spcAft>
              <a:defRPr/>
            </a:pPr>
            <a:r>
              <a:rPr lang="ar-SA" sz="2000" b="1" dirty="0">
                <a:solidFill>
                  <a:srgbClr val="646B86">
                    <a:lumMod val="50000"/>
                  </a:srgbClr>
                </a:solidFill>
              </a:rPr>
              <a:t>قومي بعملية نسخ للطالبة شهد وضعيها في الخلية </a:t>
            </a:r>
            <a:r>
              <a:rPr lang="en-US" sz="2000" b="1" dirty="0">
                <a:solidFill>
                  <a:srgbClr val="646B86">
                    <a:lumMod val="50000"/>
                  </a:srgbClr>
                </a:solidFill>
                <a:cs typeface="Arial" pitchFamily="34" charset="0"/>
              </a:rPr>
              <a:t>A3 </a:t>
            </a:r>
            <a:r>
              <a:rPr lang="ar-SA" sz="2000" b="1" dirty="0">
                <a:solidFill>
                  <a:srgbClr val="646B86">
                    <a:lumMod val="50000"/>
                  </a:srgbClr>
                </a:solidFill>
              </a:rPr>
              <a:t>:</a:t>
            </a:r>
            <a:endParaRPr lang="en-GB" sz="2000" b="1" dirty="0">
              <a:solidFill>
                <a:srgbClr val="646B86">
                  <a:lumMod val="50000"/>
                </a:srgbClr>
              </a:solidFill>
              <a:cs typeface="Arial" pitchFamily="34" charset="0"/>
            </a:endParaRPr>
          </a:p>
        </p:txBody>
      </p:sp>
      <p:graphicFrame>
        <p:nvGraphicFramePr>
          <p:cNvPr id="8" name="Group 11"/>
          <p:cNvGraphicFramePr>
            <a:graphicFrameLocks/>
          </p:cNvGraphicFramePr>
          <p:nvPr/>
        </p:nvGraphicFramePr>
        <p:xfrm>
          <a:off x="301625" y="314325"/>
          <a:ext cx="8534400" cy="719138"/>
        </p:xfrm>
        <a:graphic>
          <a:graphicData uri="http://schemas.openxmlformats.org/drawingml/2006/table">
            <a:tbl>
              <a:tblPr/>
              <a:tblGrid>
                <a:gridCol w="8534400"/>
              </a:tblGrid>
              <a:tr h="719138">
                <a:tc>
                  <a:txBody>
                    <a:bodyPr/>
                    <a:lstStyle/>
                    <a:p>
                      <a:pPr algn="ctr" rtl="1"/>
                      <a:r>
                        <a:rPr lang="ar-SA" sz="4000" kern="1200" dirty="0" smtClean="0">
                          <a:solidFill>
                            <a:srgbClr val="D16349">
                              <a:lumMod val="50000"/>
                            </a:srgbClr>
                          </a:solidFill>
                          <a:effectLst>
                            <a:outerShdw blurRad="38100" dist="38100" dir="2700000" algn="tl">
                              <a:srgbClr val="000000">
                                <a:alpha val="43137"/>
                              </a:srgbClr>
                            </a:outerShdw>
                          </a:effectLst>
                          <a:latin typeface="+mj-lt"/>
                          <a:ea typeface="+mj-ea"/>
                          <a:cs typeface="PT Bold Heading" pitchFamily="2" charset="-78"/>
                        </a:rPr>
                        <a:t>تمرين</a:t>
                      </a:r>
                      <a:endParaRPr lang="en-US" sz="4000" kern="1200" dirty="0">
                        <a:solidFill>
                          <a:srgbClr val="D16349">
                            <a:lumMod val="50000"/>
                          </a:srgbClr>
                        </a:solidFill>
                        <a:effectLst>
                          <a:outerShdw blurRad="38100" dist="38100" dir="2700000" algn="tl">
                            <a:srgbClr val="000000">
                              <a:alpha val="43137"/>
                            </a:srgbClr>
                          </a:outerShdw>
                        </a:effectLst>
                        <a:latin typeface="+mj-lt"/>
                        <a:ea typeface="+mj-ea"/>
                        <a:cs typeface="PT Bold Heading" pitchFamily="2" charset="-78"/>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463" y="1884363"/>
            <a:ext cx="6308725" cy="42545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782644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وان 1"/>
          <p:cNvSpPr txBox="1">
            <a:spLocks/>
          </p:cNvSpPr>
          <p:nvPr/>
        </p:nvSpPr>
        <p:spPr bwMode="auto">
          <a:xfrm>
            <a:off x="276225" y="996950"/>
            <a:ext cx="85344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rtl="1" eaLnBrk="0" fontAlgn="base" hangingPunct="0">
              <a:spcBef>
                <a:spcPct val="0"/>
              </a:spcBef>
              <a:spcAft>
                <a:spcPct val="0"/>
              </a:spcAft>
              <a:defRPr sz="3300" kern="1200">
                <a:solidFill>
                  <a:srgbClr val="7B9899"/>
                </a:solidFill>
                <a:latin typeface="+mj-lt"/>
                <a:ea typeface="+mj-ea"/>
                <a:cs typeface="+mj-cs"/>
              </a:defRPr>
            </a:lvl1pPr>
            <a:lvl2pPr algn="ctr" rtl="1" eaLnBrk="0" fontAlgn="base" hangingPunct="0">
              <a:spcBef>
                <a:spcPct val="0"/>
              </a:spcBef>
              <a:spcAft>
                <a:spcPct val="0"/>
              </a:spcAft>
              <a:defRPr sz="3300">
                <a:solidFill>
                  <a:srgbClr val="7B9899"/>
                </a:solidFill>
                <a:latin typeface="Georgia" panose="02040502050405020303" pitchFamily="18" charset="0"/>
                <a:cs typeface="Arial" panose="020B0604020202020204" pitchFamily="34" charset="0"/>
              </a:defRPr>
            </a:lvl2pPr>
            <a:lvl3pPr algn="ctr" rtl="1" eaLnBrk="0" fontAlgn="base" hangingPunct="0">
              <a:spcBef>
                <a:spcPct val="0"/>
              </a:spcBef>
              <a:spcAft>
                <a:spcPct val="0"/>
              </a:spcAft>
              <a:defRPr sz="3300">
                <a:solidFill>
                  <a:srgbClr val="7B9899"/>
                </a:solidFill>
                <a:latin typeface="Georgia" panose="02040502050405020303" pitchFamily="18" charset="0"/>
                <a:cs typeface="Arial" panose="020B0604020202020204" pitchFamily="34" charset="0"/>
              </a:defRPr>
            </a:lvl3pPr>
            <a:lvl4pPr algn="ctr" rtl="1" eaLnBrk="0" fontAlgn="base" hangingPunct="0">
              <a:spcBef>
                <a:spcPct val="0"/>
              </a:spcBef>
              <a:spcAft>
                <a:spcPct val="0"/>
              </a:spcAft>
              <a:defRPr sz="3300">
                <a:solidFill>
                  <a:srgbClr val="7B9899"/>
                </a:solidFill>
                <a:latin typeface="Georgia" panose="02040502050405020303" pitchFamily="18" charset="0"/>
                <a:cs typeface="Arial" panose="020B0604020202020204" pitchFamily="34" charset="0"/>
              </a:defRPr>
            </a:lvl4pPr>
            <a:lvl5pPr algn="ctr" rtl="1" eaLnBrk="0" fontAlgn="base" hangingPunct="0">
              <a:spcBef>
                <a:spcPct val="0"/>
              </a:spcBef>
              <a:spcAft>
                <a:spcPct val="0"/>
              </a:spcAft>
              <a:defRPr sz="3300">
                <a:solidFill>
                  <a:srgbClr val="7B9899"/>
                </a:solidFill>
                <a:latin typeface="Georgia" panose="02040502050405020303" pitchFamily="18" charset="0"/>
                <a:cs typeface="Arial" panose="020B0604020202020204" pitchFamily="34" charset="0"/>
              </a:defRPr>
            </a:lvl5pPr>
            <a:lvl6pPr marL="457200" algn="ctr" rtl="1" fontAlgn="base">
              <a:spcBef>
                <a:spcPct val="0"/>
              </a:spcBef>
              <a:spcAft>
                <a:spcPct val="0"/>
              </a:spcAft>
              <a:defRPr sz="3300">
                <a:solidFill>
                  <a:srgbClr val="7B9899"/>
                </a:solidFill>
                <a:latin typeface="Georgia" panose="02040502050405020303" pitchFamily="18" charset="0"/>
                <a:cs typeface="Arial" panose="020B0604020202020204" pitchFamily="34" charset="0"/>
              </a:defRPr>
            </a:lvl6pPr>
            <a:lvl7pPr marL="914400" algn="ctr" rtl="1" fontAlgn="base">
              <a:spcBef>
                <a:spcPct val="0"/>
              </a:spcBef>
              <a:spcAft>
                <a:spcPct val="0"/>
              </a:spcAft>
              <a:defRPr sz="3300">
                <a:solidFill>
                  <a:srgbClr val="7B9899"/>
                </a:solidFill>
                <a:latin typeface="Georgia" panose="02040502050405020303" pitchFamily="18" charset="0"/>
                <a:cs typeface="Arial" panose="020B0604020202020204" pitchFamily="34" charset="0"/>
              </a:defRPr>
            </a:lvl7pPr>
            <a:lvl8pPr marL="1371600" algn="ctr" rtl="1" fontAlgn="base">
              <a:spcBef>
                <a:spcPct val="0"/>
              </a:spcBef>
              <a:spcAft>
                <a:spcPct val="0"/>
              </a:spcAft>
              <a:defRPr sz="3300">
                <a:solidFill>
                  <a:srgbClr val="7B9899"/>
                </a:solidFill>
                <a:latin typeface="Georgia" panose="02040502050405020303" pitchFamily="18" charset="0"/>
                <a:cs typeface="Arial" panose="020B0604020202020204" pitchFamily="34" charset="0"/>
              </a:defRPr>
            </a:lvl8pPr>
            <a:lvl9pPr marL="1828800" algn="ctr" rtl="1" fontAlgn="base">
              <a:spcBef>
                <a:spcPct val="0"/>
              </a:spcBef>
              <a:spcAft>
                <a:spcPct val="0"/>
              </a:spcAft>
              <a:defRPr sz="3300">
                <a:solidFill>
                  <a:srgbClr val="7B9899"/>
                </a:solidFill>
                <a:latin typeface="Georgia" panose="02040502050405020303" pitchFamily="18" charset="0"/>
                <a:cs typeface="Arial" panose="020B0604020202020204" pitchFamily="34" charset="0"/>
              </a:defRPr>
            </a:lvl9pPr>
          </a:lstStyle>
          <a:p>
            <a:pPr>
              <a:defRPr/>
            </a:pPr>
            <a:r>
              <a:rPr lang="ar-SA" altLang="en-US" sz="4950" dirty="0">
                <a:solidFill>
                  <a:srgbClr val="D16349">
                    <a:lumMod val="50000"/>
                  </a:srgbClr>
                </a:solidFill>
                <a:effectLst>
                  <a:outerShdw blurRad="38100" dist="38100" dir="2700000" algn="tl">
                    <a:srgbClr val="000000">
                      <a:alpha val="43137"/>
                    </a:srgbClr>
                  </a:outerShdw>
                </a:effectLst>
                <a:cs typeface="PT Bold Heading" pitchFamily="2" charset="-78"/>
              </a:rPr>
              <a:t>فتح برنامج الجداول </a:t>
            </a:r>
            <a:r>
              <a:rPr lang="ar-SA" altLang="en-US" sz="4950" dirty="0" smtClean="0">
                <a:solidFill>
                  <a:srgbClr val="D16349">
                    <a:lumMod val="50000"/>
                  </a:srgbClr>
                </a:solidFill>
                <a:effectLst>
                  <a:outerShdw blurRad="38100" dist="38100" dir="2700000" algn="tl">
                    <a:srgbClr val="000000">
                      <a:alpha val="43137"/>
                    </a:srgbClr>
                  </a:outerShdw>
                </a:effectLst>
                <a:cs typeface="PT Bold Heading" pitchFamily="2" charset="-78"/>
              </a:rPr>
              <a:t>الالكترونية</a:t>
            </a:r>
            <a:endParaRPr lang="ar-SA" altLang="en-US" sz="4950" dirty="0">
              <a:solidFill>
                <a:srgbClr val="D16349">
                  <a:lumMod val="50000"/>
                </a:srgbClr>
              </a:solidFill>
              <a:effectLst>
                <a:outerShdw blurRad="38100" dist="38100" dir="2700000" algn="tl">
                  <a:srgbClr val="000000">
                    <a:alpha val="43137"/>
                  </a:srgbClr>
                </a:outerShdw>
              </a:effectLst>
              <a:cs typeface="PT Bold Heading" pitchFamily="2" charset="-78"/>
            </a:endParaRPr>
          </a:p>
          <a:p>
            <a:pPr>
              <a:defRPr/>
            </a:pPr>
            <a:endParaRPr lang="ar-SA" altLang="en-US" sz="4950" dirty="0">
              <a:solidFill>
                <a:srgbClr val="D16349">
                  <a:lumMod val="50000"/>
                </a:srgbClr>
              </a:solidFill>
              <a:effectLst>
                <a:outerShdw blurRad="38100" dist="38100" dir="2700000" algn="tl">
                  <a:srgbClr val="000000">
                    <a:alpha val="43137"/>
                  </a:srgbClr>
                </a:outerShdw>
              </a:effectLst>
              <a:cs typeface="PT Bold Heading" pitchFamily="2" charset="-78"/>
            </a:endParaRPr>
          </a:p>
        </p:txBody>
      </p:sp>
      <p:pic>
        <p:nvPicPr>
          <p:cNvPr id="21507" name="صورة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879600"/>
            <a:ext cx="3463925"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txBox="1">
            <a:spLocks noChangeArrowheads="1"/>
          </p:cNvSpPr>
          <p:nvPr/>
        </p:nvSpPr>
        <p:spPr bwMode="auto">
          <a:xfrm>
            <a:off x="3749675" y="1700213"/>
            <a:ext cx="5076825" cy="461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700">
                <a:solidFill>
                  <a:schemeClr val="tx1"/>
                </a:solidFill>
                <a:latin typeface="Georgia" pitchFamily="18" charset="0"/>
                <a:cs typeface="Times New Roman" pitchFamily="18" charset="0"/>
              </a:defRPr>
            </a:lvl1pPr>
            <a:lvl2pPr>
              <a:defRPr sz="2200">
                <a:solidFill>
                  <a:schemeClr val="tx2"/>
                </a:solidFill>
                <a:latin typeface="Georgia" pitchFamily="18" charset="0"/>
                <a:cs typeface="Times New Roman" pitchFamily="18" charset="0"/>
              </a:defRPr>
            </a:lvl2pPr>
            <a:lvl3pPr>
              <a:defRPr sz="2000">
                <a:solidFill>
                  <a:schemeClr val="tx1"/>
                </a:solidFill>
                <a:latin typeface="Georgia" pitchFamily="18" charset="0"/>
                <a:cs typeface="Times New Roman" pitchFamily="18" charset="0"/>
              </a:defRPr>
            </a:lvl3pPr>
            <a:lvl4pPr>
              <a:defRPr sz="2000">
                <a:solidFill>
                  <a:schemeClr val="tx2"/>
                </a:solidFill>
                <a:latin typeface="Georgia" pitchFamily="18" charset="0"/>
                <a:cs typeface="Times New Roman" pitchFamily="18" charset="0"/>
              </a:defRPr>
            </a:lvl4pPr>
            <a:lvl5pPr>
              <a:defRPr>
                <a:solidFill>
                  <a:schemeClr val="tx1"/>
                </a:solidFill>
                <a:latin typeface="Georgia" pitchFamily="18" charset="0"/>
                <a:cs typeface="Times New Roman" pitchFamily="18" charset="0"/>
              </a:defRPr>
            </a:lvl5pPr>
            <a:lvl6pPr marL="1828800" indent="-228600" eaLnBrk="0" fontAlgn="base" hangingPunct="0">
              <a:spcAft>
                <a:spcPct val="0"/>
              </a:spcAft>
              <a:buClr>
                <a:srgbClr val="8FB08C"/>
              </a:buClr>
              <a:buChar char="•"/>
              <a:defRPr>
                <a:solidFill>
                  <a:schemeClr val="tx1"/>
                </a:solidFill>
                <a:latin typeface="Georgia" pitchFamily="18" charset="0"/>
                <a:cs typeface="Times New Roman" pitchFamily="18" charset="0"/>
              </a:defRPr>
            </a:lvl6pPr>
            <a:lvl7pPr marL="2286000" indent="-228600" eaLnBrk="0" fontAlgn="base" hangingPunct="0">
              <a:spcAft>
                <a:spcPct val="0"/>
              </a:spcAft>
              <a:buClr>
                <a:srgbClr val="8FB08C"/>
              </a:buClr>
              <a:defRPr>
                <a:solidFill>
                  <a:schemeClr val="tx1"/>
                </a:solidFill>
                <a:latin typeface="Georgia" pitchFamily="18" charset="0"/>
                <a:cs typeface="Times New Roman" pitchFamily="18" charset="0"/>
              </a:defRPr>
            </a:lvl7pPr>
            <a:lvl8pPr marL="2743200" indent="-228600" eaLnBrk="0" fontAlgn="base" hangingPunct="0">
              <a:spcAft>
                <a:spcPct val="0"/>
              </a:spcAft>
              <a:buClr>
                <a:srgbClr val="8FB08C"/>
              </a:buClr>
              <a:defRPr>
                <a:solidFill>
                  <a:schemeClr val="tx1"/>
                </a:solidFill>
                <a:latin typeface="Georgia" pitchFamily="18" charset="0"/>
                <a:cs typeface="Times New Roman" pitchFamily="18" charset="0"/>
              </a:defRPr>
            </a:lvl8pPr>
            <a:lvl9pPr marL="3200400" indent="-228600" eaLnBrk="0" fontAlgn="base" hangingPunct="0">
              <a:spcAft>
                <a:spcPct val="0"/>
              </a:spcAft>
              <a:buClr>
                <a:srgbClr val="8FB08C"/>
              </a:buClr>
              <a:defRPr>
                <a:solidFill>
                  <a:schemeClr val="tx1"/>
                </a:solidFill>
                <a:latin typeface="Georgia" pitchFamily="18" charset="0"/>
                <a:cs typeface="Times New Roman" pitchFamily="18" charset="0"/>
              </a:defRPr>
            </a:lvl9pPr>
          </a:lstStyle>
          <a:p>
            <a:pPr eaLnBrk="0" fontAlgn="base" hangingPunct="0">
              <a:lnSpc>
                <a:spcPct val="80000"/>
              </a:lnSpc>
              <a:spcBef>
                <a:spcPct val="20000"/>
              </a:spcBef>
              <a:spcAft>
                <a:spcPct val="0"/>
              </a:spcAft>
              <a:buClr>
                <a:srgbClr val="D16349"/>
              </a:buClr>
              <a:buSzPct val="85000"/>
              <a:buFont typeface="Georgia" pitchFamily="18" charset="0"/>
              <a:buAutoNum type="arabicPeriod"/>
            </a:pPr>
            <a:r>
              <a:rPr lang="ar-SA" altLang="en-US" sz="2400" b="1">
                <a:solidFill>
                  <a:prstClr val="black"/>
                </a:solidFill>
                <a:latin typeface="Arial" pitchFamily="34" charset="0"/>
                <a:cs typeface="Arial" pitchFamily="34" charset="0"/>
              </a:rPr>
              <a:t>يتم النقر على زر أبدأ</a:t>
            </a:r>
          </a:p>
          <a:p>
            <a:pPr eaLnBrk="0" fontAlgn="base" hangingPunct="0">
              <a:lnSpc>
                <a:spcPct val="80000"/>
              </a:lnSpc>
              <a:spcBef>
                <a:spcPct val="20000"/>
              </a:spcBef>
              <a:spcAft>
                <a:spcPct val="0"/>
              </a:spcAft>
              <a:buClr>
                <a:srgbClr val="D16349"/>
              </a:buClr>
              <a:buSzPct val="85000"/>
              <a:buFont typeface="Georgia" pitchFamily="18" charset="0"/>
              <a:buAutoNum type="arabicPeriod"/>
            </a:pPr>
            <a:r>
              <a:rPr lang="ar-SA" altLang="en-US" sz="2400" b="1">
                <a:solidFill>
                  <a:prstClr val="black"/>
                </a:solidFill>
                <a:latin typeface="Arial" pitchFamily="34" charset="0"/>
                <a:cs typeface="Arial" pitchFamily="34" charset="0"/>
              </a:rPr>
              <a:t>ثم النقر على كافة البرامج </a:t>
            </a:r>
          </a:p>
          <a:p>
            <a:pPr eaLnBrk="0" fontAlgn="base" hangingPunct="0">
              <a:lnSpc>
                <a:spcPct val="80000"/>
              </a:lnSpc>
              <a:spcBef>
                <a:spcPct val="20000"/>
              </a:spcBef>
              <a:spcAft>
                <a:spcPct val="0"/>
              </a:spcAft>
              <a:buClr>
                <a:srgbClr val="D16349"/>
              </a:buClr>
              <a:buSzPct val="85000"/>
              <a:buFont typeface="Georgia" pitchFamily="18" charset="0"/>
              <a:buAutoNum type="arabicPeriod"/>
            </a:pPr>
            <a:r>
              <a:rPr lang="ar-SA" altLang="en-US" sz="2400" b="1">
                <a:solidFill>
                  <a:prstClr val="black"/>
                </a:solidFill>
                <a:latin typeface="Arial" pitchFamily="34" charset="0"/>
                <a:cs typeface="Arial" pitchFamily="34" charset="0"/>
              </a:rPr>
              <a:t>ثم النقر على </a:t>
            </a:r>
            <a:r>
              <a:rPr lang="en-US" altLang="en-US" sz="2400" b="1">
                <a:solidFill>
                  <a:prstClr val="black"/>
                </a:solidFill>
                <a:latin typeface="Arial" pitchFamily="34" charset="0"/>
                <a:cs typeface="Arial" pitchFamily="34" charset="0"/>
              </a:rPr>
              <a:t> Microsoft office2010</a:t>
            </a:r>
            <a:endParaRPr lang="ar-SA" altLang="en-US" sz="2400" b="1">
              <a:solidFill>
                <a:prstClr val="black"/>
              </a:solidFill>
              <a:latin typeface="Arial" pitchFamily="34" charset="0"/>
              <a:cs typeface="Arial" pitchFamily="34" charset="0"/>
            </a:endParaRPr>
          </a:p>
          <a:p>
            <a:pPr fontAlgn="base">
              <a:spcBef>
                <a:spcPct val="20000"/>
              </a:spcBef>
              <a:spcAft>
                <a:spcPct val="0"/>
              </a:spcAft>
              <a:buClr>
                <a:srgbClr val="D16349"/>
              </a:buClr>
              <a:buSzPct val="85000"/>
              <a:buFont typeface="Georgia" pitchFamily="18" charset="0"/>
              <a:buAutoNum type="arabicPeriod"/>
            </a:pPr>
            <a:r>
              <a:rPr lang="ar-SA" altLang="en-US" sz="2400" b="1">
                <a:solidFill>
                  <a:prstClr val="black"/>
                </a:solidFill>
                <a:latin typeface="Arial" pitchFamily="34" charset="0"/>
                <a:cs typeface="Arial" pitchFamily="34" charset="0"/>
              </a:rPr>
              <a:t>ثم النقر على </a:t>
            </a:r>
            <a:r>
              <a:rPr lang="en-US" altLang="en-US" sz="2400" b="1">
                <a:solidFill>
                  <a:prstClr val="black"/>
                </a:solidFill>
                <a:latin typeface="Arial" pitchFamily="34" charset="0"/>
                <a:cs typeface="Arial" pitchFamily="34" charset="0"/>
              </a:rPr>
              <a:t>Microsoft Excel 2010</a:t>
            </a:r>
          </a:p>
        </p:txBody>
      </p:sp>
    </p:spTree>
    <p:extLst>
      <p:ext uri="{BB962C8B-B14F-4D97-AF65-F5344CB8AC3E}">
        <p14:creationId xmlns:p14="http://schemas.microsoft.com/office/powerpoint/2010/main" val="6020718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288" y="1484313"/>
            <a:ext cx="8391525" cy="400050"/>
          </a:xfrm>
          <a:prstGeom prst="rect">
            <a:avLst/>
          </a:prstGeom>
        </p:spPr>
        <p:txBody>
          <a:bodyPr>
            <a:spAutoFit/>
          </a:bodyPr>
          <a:lstStyle/>
          <a:p>
            <a:pPr eaLnBrk="0" fontAlgn="base" hangingPunct="0">
              <a:spcBef>
                <a:spcPct val="50000"/>
              </a:spcBef>
              <a:spcAft>
                <a:spcPct val="0"/>
              </a:spcAft>
              <a:defRPr/>
            </a:pPr>
            <a:r>
              <a:rPr lang="ar-SA" sz="2000" b="1" dirty="0">
                <a:solidFill>
                  <a:srgbClr val="646B86">
                    <a:lumMod val="50000"/>
                  </a:srgbClr>
                </a:solidFill>
              </a:rPr>
              <a:t>في الخلية </a:t>
            </a:r>
            <a:r>
              <a:rPr lang="en-US" sz="2000" b="1" dirty="0">
                <a:solidFill>
                  <a:srgbClr val="646B86">
                    <a:lumMod val="50000"/>
                  </a:srgbClr>
                </a:solidFill>
                <a:cs typeface="Arial" pitchFamily="34" charset="0"/>
              </a:rPr>
              <a:t>A3</a:t>
            </a:r>
            <a:r>
              <a:rPr lang="ar-SA" sz="2000" b="1" dirty="0">
                <a:solidFill>
                  <a:srgbClr val="646B86">
                    <a:lumMod val="50000"/>
                  </a:srgbClr>
                </a:solidFill>
              </a:rPr>
              <a:t> قومي بتعديل اسم الطالبة شهد إلى شهد طارق</a:t>
            </a:r>
            <a:endParaRPr lang="en-GB" sz="2000" b="1" dirty="0">
              <a:solidFill>
                <a:srgbClr val="646B86">
                  <a:lumMod val="50000"/>
                </a:srgbClr>
              </a:solidFill>
              <a:cs typeface="Arial" pitchFamily="34" charset="0"/>
            </a:endParaRPr>
          </a:p>
        </p:txBody>
      </p:sp>
      <p:graphicFrame>
        <p:nvGraphicFramePr>
          <p:cNvPr id="8" name="Group 11"/>
          <p:cNvGraphicFramePr>
            <a:graphicFrameLocks/>
          </p:cNvGraphicFramePr>
          <p:nvPr/>
        </p:nvGraphicFramePr>
        <p:xfrm>
          <a:off x="301625" y="314325"/>
          <a:ext cx="8534400" cy="719138"/>
        </p:xfrm>
        <a:graphic>
          <a:graphicData uri="http://schemas.openxmlformats.org/drawingml/2006/table">
            <a:tbl>
              <a:tblPr/>
              <a:tblGrid>
                <a:gridCol w="8534400"/>
              </a:tblGrid>
              <a:tr h="719138">
                <a:tc>
                  <a:txBody>
                    <a:bodyPr/>
                    <a:lstStyle/>
                    <a:p>
                      <a:pPr algn="ctr" rtl="1"/>
                      <a:r>
                        <a:rPr lang="ar-SA" sz="4000" kern="1200" dirty="0" smtClean="0">
                          <a:solidFill>
                            <a:srgbClr val="D16349">
                              <a:lumMod val="50000"/>
                            </a:srgbClr>
                          </a:solidFill>
                          <a:effectLst>
                            <a:outerShdw blurRad="38100" dist="38100" dir="2700000" algn="tl">
                              <a:srgbClr val="000000">
                                <a:alpha val="43137"/>
                              </a:srgbClr>
                            </a:outerShdw>
                          </a:effectLst>
                          <a:latin typeface="+mj-lt"/>
                          <a:ea typeface="+mj-ea"/>
                          <a:cs typeface="PT Bold Heading" pitchFamily="2" charset="-78"/>
                        </a:rPr>
                        <a:t>تمرين</a:t>
                      </a:r>
                      <a:endParaRPr lang="en-US" sz="4000" kern="1200" dirty="0">
                        <a:solidFill>
                          <a:srgbClr val="D16349">
                            <a:lumMod val="50000"/>
                          </a:srgbClr>
                        </a:solidFill>
                        <a:effectLst>
                          <a:outerShdw blurRad="38100" dist="38100" dir="2700000" algn="tl">
                            <a:srgbClr val="000000">
                              <a:alpha val="43137"/>
                            </a:srgbClr>
                          </a:outerShdw>
                        </a:effectLst>
                        <a:latin typeface="+mj-lt"/>
                        <a:ea typeface="+mj-ea"/>
                        <a:cs typeface="PT Bold Heading" pitchFamily="2" charset="-78"/>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grpSp>
        <p:nvGrpSpPr>
          <p:cNvPr id="5" name="مجموعة 9"/>
          <p:cNvGrpSpPr>
            <a:grpSpLocks/>
          </p:cNvGrpSpPr>
          <p:nvPr/>
        </p:nvGrpSpPr>
        <p:grpSpPr bwMode="auto">
          <a:xfrm>
            <a:off x="2051050" y="2354263"/>
            <a:ext cx="6091238" cy="3146425"/>
            <a:chOff x="857225" y="1142984"/>
            <a:chExt cx="7500990" cy="5072098"/>
          </a:xfrm>
        </p:grpSpPr>
        <p:pic>
          <p:nvPicPr>
            <p:cNvPr id="737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25" y="1142984"/>
              <a:ext cx="7500990" cy="5072098"/>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Rectangle 6"/>
            <p:cNvSpPr>
              <a:spLocks noChangeArrowheads="1"/>
            </p:cNvSpPr>
            <p:nvPr/>
          </p:nvSpPr>
          <p:spPr bwMode="auto">
            <a:xfrm>
              <a:off x="5556828" y="3640647"/>
              <a:ext cx="2015513" cy="573234"/>
            </a:xfrm>
            <a:prstGeom prst="rect">
              <a:avLst/>
            </a:prstGeom>
            <a:noFill/>
            <a:ln w="47625">
              <a:solidFill>
                <a:srgbClr val="E45740"/>
              </a:solidFill>
              <a:miter lim="800000"/>
              <a:headEnd/>
              <a:tailEnd/>
            </a:ln>
          </p:spPr>
          <p:txBody>
            <a:bodyPr wrap="none" anchor="ctr"/>
            <a:lstStyle/>
            <a:p>
              <a:pPr rtl="0" eaLnBrk="0" fontAlgn="base" hangingPunct="0">
                <a:spcBef>
                  <a:spcPct val="0"/>
                </a:spcBef>
                <a:spcAft>
                  <a:spcPct val="0"/>
                </a:spcAft>
                <a:defRPr/>
              </a:pPr>
              <a:endParaRPr lang="ar-SA" sz="7200" b="1">
                <a:solidFill>
                  <a:srgbClr val="FF4B94"/>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Rectangle 6"/>
            <p:cNvSpPr>
              <a:spLocks noChangeArrowheads="1"/>
            </p:cNvSpPr>
            <p:nvPr/>
          </p:nvSpPr>
          <p:spPr bwMode="auto">
            <a:xfrm>
              <a:off x="857225" y="1212078"/>
              <a:ext cx="7500990" cy="358271"/>
            </a:xfrm>
            <a:prstGeom prst="rect">
              <a:avLst/>
            </a:prstGeom>
            <a:noFill/>
            <a:ln w="47625">
              <a:solidFill>
                <a:srgbClr val="E45740"/>
              </a:solidFill>
              <a:miter lim="800000"/>
              <a:headEnd/>
              <a:tailEnd/>
            </a:ln>
          </p:spPr>
          <p:txBody>
            <a:bodyPr wrap="none" anchor="ctr"/>
            <a:lstStyle/>
            <a:p>
              <a:pPr rtl="0" eaLnBrk="0" fontAlgn="base" hangingPunct="0">
                <a:spcBef>
                  <a:spcPct val="0"/>
                </a:spcBef>
                <a:spcAft>
                  <a:spcPct val="0"/>
                </a:spcAft>
                <a:defRPr/>
              </a:pPr>
              <a:endParaRPr lang="ar-SA" sz="7200" b="1">
                <a:solidFill>
                  <a:srgbClr val="FF4B94"/>
                </a:solidFill>
                <a:effectLst>
                  <a:outerShdw blurRad="38100" dist="38100" dir="2700000" algn="tl">
                    <a:srgbClr val="000000">
                      <a:alpha val="43137"/>
                    </a:srgbClr>
                  </a:outerShdw>
                </a:effectLst>
                <a:latin typeface="Arial" pitchFamily="34" charset="0"/>
                <a:cs typeface="Arial" pitchFamily="34" charset="0"/>
              </a:endParaRPr>
            </a:p>
          </p:txBody>
        </p:sp>
      </p:grpSp>
      <p:sp>
        <p:nvSpPr>
          <p:cNvPr id="11" name="Rectangle 10"/>
          <p:cNvSpPr/>
          <p:nvPr/>
        </p:nvSpPr>
        <p:spPr>
          <a:xfrm>
            <a:off x="301625" y="5743575"/>
            <a:ext cx="8391525" cy="400050"/>
          </a:xfrm>
          <a:prstGeom prst="rect">
            <a:avLst/>
          </a:prstGeom>
        </p:spPr>
        <p:txBody>
          <a:bodyPr>
            <a:spAutoFit/>
          </a:bodyPr>
          <a:lstStyle/>
          <a:p>
            <a:pPr eaLnBrk="0" fontAlgn="base" hangingPunct="0">
              <a:spcBef>
                <a:spcPct val="0"/>
              </a:spcBef>
              <a:spcAft>
                <a:spcPct val="0"/>
              </a:spcAft>
              <a:defRPr/>
            </a:pPr>
            <a:r>
              <a:rPr lang="ar-SA" sz="2000" b="1" dirty="0">
                <a:solidFill>
                  <a:srgbClr val="646B86">
                    <a:lumMod val="50000"/>
                  </a:srgbClr>
                </a:solidFill>
              </a:rPr>
              <a:t>انسخي الخلايا </a:t>
            </a:r>
            <a:r>
              <a:rPr lang="en-US" sz="2000" b="1" dirty="0">
                <a:solidFill>
                  <a:srgbClr val="646B86">
                    <a:lumMod val="50000"/>
                  </a:srgbClr>
                </a:solidFill>
                <a:cs typeface="Arial" pitchFamily="34" charset="0"/>
              </a:rPr>
              <a:t>A2:B3</a:t>
            </a:r>
            <a:r>
              <a:rPr lang="ar-SA" sz="2000" b="1" dirty="0">
                <a:solidFill>
                  <a:srgbClr val="646B86">
                    <a:lumMod val="50000"/>
                  </a:srgbClr>
                </a:solidFill>
              </a:rPr>
              <a:t> والصقيها في </a:t>
            </a:r>
            <a:r>
              <a:rPr lang="en-US" sz="2000" b="1" dirty="0">
                <a:solidFill>
                  <a:srgbClr val="646B86">
                    <a:lumMod val="50000"/>
                  </a:srgbClr>
                </a:solidFill>
                <a:cs typeface="Arial" pitchFamily="34" charset="0"/>
              </a:rPr>
              <a:t>A7:B8</a:t>
            </a:r>
          </a:p>
        </p:txBody>
      </p:sp>
    </p:spTree>
    <p:extLst>
      <p:ext uri="{BB962C8B-B14F-4D97-AF65-F5344CB8AC3E}">
        <p14:creationId xmlns:p14="http://schemas.microsoft.com/office/powerpoint/2010/main" val="1101645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288" y="1484313"/>
            <a:ext cx="8391525" cy="1323975"/>
          </a:xfrm>
          <a:prstGeom prst="rect">
            <a:avLst/>
          </a:prstGeom>
        </p:spPr>
        <p:txBody>
          <a:bodyPr>
            <a:spAutoFit/>
          </a:bodyPr>
          <a:lstStyle/>
          <a:p>
            <a:pPr marL="457200" indent="-457200" eaLnBrk="0" fontAlgn="base" hangingPunct="0">
              <a:spcBef>
                <a:spcPct val="50000"/>
              </a:spcBef>
              <a:spcAft>
                <a:spcPct val="0"/>
              </a:spcAft>
              <a:buFont typeface="+mj-lt"/>
              <a:buAutoNum type="arabicPeriod"/>
              <a:defRPr/>
            </a:pPr>
            <a:r>
              <a:rPr lang="ar-SA" sz="2000" dirty="0">
                <a:solidFill>
                  <a:prstClr val="black"/>
                </a:solidFill>
                <a:latin typeface="Arial" pitchFamily="34" charset="0"/>
                <a:cs typeface="Arial" pitchFamily="34" charset="0"/>
              </a:rPr>
              <a:t>حدد خلية أو صف أو عمود واحد أو أكثر التي تريد حذفها</a:t>
            </a:r>
          </a:p>
          <a:p>
            <a:pPr marL="457200" indent="-457200" eaLnBrk="0" fontAlgn="base" hangingPunct="0">
              <a:spcBef>
                <a:spcPct val="50000"/>
              </a:spcBef>
              <a:spcAft>
                <a:spcPct val="0"/>
              </a:spcAft>
              <a:buFont typeface="+mj-lt"/>
              <a:buAutoNum type="arabicPeriod"/>
              <a:defRPr/>
            </a:pPr>
            <a:r>
              <a:rPr lang="ar-SA" sz="2000" dirty="0">
                <a:solidFill>
                  <a:prstClr val="black"/>
                </a:solidFill>
                <a:latin typeface="Arial" pitchFamily="34" charset="0"/>
                <a:cs typeface="Arial" pitchFamily="34" charset="0"/>
              </a:rPr>
              <a:t>انقر بالزر اليمين على الخلايا التي تم تحديدها وسوف تظهر قائمة قم باختيار حذف </a:t>
            </a:r>
          </a:p>
          <a:p>
            <a:pPr marL="457200" indent="-457200" eaLnBrk="0" fontAlgn="base" hangingPunct="0">
              <a:spcBef>
                <a:spcPct val="50000"/>
              </a:spcBef>
              <a:spcAft>
                <a:spcPct val="0"/>
              </a:spcAft>
              <a:buFont typeface="+mj-lt"/>
              <a:buAutoNum type="arabicPeriod"/>
              <a:defRPr/>
            </a:pPr>
            <a:endParaRPr lang="en-GB" sz="2000" b="1" dirty="0">
              <a:solidFill>
                <a:srgbClr val="646B86">
                  <a:lumMod val="50000"/>
                </a:srgbClr>
              </a:solidFill>
              <a:cs typeface="Arial" pitchFamily="34" charset="0"/>
            </a:endParaRPr>
          </a:p>
        </p:txBody>
      </p:sp>
      <p:graphicFrame>
        <p:nvGraphicFramePr>
          <p:cNvPr id="8" name="Group 11"/>
          <p:cNvGraphicFramePr>
            <a:graphicFrameLocks/>
          </p:cNvGraphicFramePr>
          <p:nvPr/>
        </p:nvGraphicFramePr>
        <p:xfrm>
          <a:off x="301625" y="314325"/>
          <a:ext cx="8534400" cy="719138"/>
        </p:xfrm>
        <a:graphic>
          <a:graphicData uri="http://schemas.openxmlformats.org/drawingml/2006/table">
            <a:tbl>
              <a:tblPr/>
              <a:tblGrid>
                <a:gridCol w="8534400"/>
              </a:tblGrid>
              <a:tr h="719138">
                <a:tc>
                  <a:txBody>
                    <a:bodyPr/>
                    <a:lstStyle/>
                    <a:p>
                      <a:pPr algn="ctr" rtl="1"/>
                      <a:r>
                        <a:rPr lang="ar-SA" sz="4000" kern="1200" dirty="0" smtClean="0">
                          <a:solidFill>
                            <a:srgbClr val="D16349">
                              <a:lumMod val="50000"/>
                            </a:srgbClr>
                          </a:solidFill>
                          <a:effectLst>
                            <a:outerShdw blurRad="38100" dist="38100" dir="2700000" algn="tl">
                              <a:srgbClr val="000000">
                                <a:alpha val="43137"/>
                              </a:srgbClr>
                            </a:outerShdw>
                          </a:effectLst>
                          <a:latin typeface="+mj-lt"/>
                          <a:ea typeface="+mj-ea"/>
                          <a:cs typeface="PT Bold Heading" pitchFamily="2" charset="-78"/>
                        </a:rPr>
                        <a:t>حذف</a:t>
                      </a:r>
                      <a:r>
                        <a:rPr lang="ar-SA" sz="4000" kern="1200" baseline="0" dirty="0" smtClean="0">
                          <a:solidFill>
                            <a:srgbClr val="D16349">
                              <a:lumMod val="50000"/>
                            </a:srgbClr>
                          </a:solidFill>
                          <a:effectLst>
                            <a:outerShdw blurRad="38100" dist="38100" dir="2700000" algn="tl">
                              <a:srgbClr val="000000">
                                <a:alpha val="43137"/>
                              </a:srgbClr>
                            </a:outerShdw>
                          </a:effectLst>
                          <a:latin typeface="+mj-lt"/>
                          <a:ea typeface="+mj-ea"/>
                          <a:cs typeface="PT Bold Heading" pitchFamily="2" charset="-78"/>
                        </a:rPr>
                        <a:t> صف أو عمود أو خليه</a:t>
                      </a:r>
                      <a:endParaRPr lang="en-US" sz="4000" kern="1200" dirty="0">
                        <a:solidFill>
                          <a:srgbClr val="D16349">
                            <a:lumMod val="50000"/>
                          </a:srgbClr>
                        </a:solidFill>
                        <a:effectLst>
                          <a:outerShdw blurRad="38100" dist="38100" dir="2700000" algn="tl">
                            <a:srgbClr val="000000">
                              <a:alpha val="43137"/>
                            </a:srgbClr>
                          </a:outerShdw>
                        </a:effectLst>
                        <a:latin typeface="+mj-lt"/>
                        <a:ea typeface="+mj-ea"/>
                        <a:cs typeface="PT Bold Heading" pitchFamily="2" charset="-78"/>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7475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2708275"/>
            <a:ext cx="3779838"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79504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288" y="1484313"/>
            <a:ext cx="8391525" cy="400050"/>
          </a:xfrm>
          <a:prstGeom prst="rect">
            <a:avLst/>
          </a:prstGeom>
        </p:spPr>
        <p:txBody>
          <a:bodyPr>
            <a:spAutoFit/>
          </a:bodyPr>
          <a:lstStyle/>
          <a:p>
            <a:pPr marL="342900" indent="-342900" eaLnBrk="0" fontAlgn="base" hangingPunct="0">
              <a:spcBef>
                <a:spcPct val="50000"/>
              </a:spcBef>
              <a:spcAft>
                <a:spcPct val="0"/>
              </a:spcAft>
              <a:buFont typeface="Arial" panose="020B0604020202020204" pitchFamily="34" charset="0"/>
              <a:buChar char="•"/>
              <a:defRPr/>
            </a:pPr>
            <a:r>
              <a:rPr lang="ar-SA" sz="2000" b="1" dirty="0">
                <a:solidFill>
                  <a:srgbClr val="646B86">
                    <a:lumMod val="50000"/>
                  </a:srgbClr>
                </a:solidFill>
              </a:rPr>
              <a:t>احذفي الصف رقم 6</a:t>
            </a:r>
            <a:endParaRPr lang="en-GB" sz="2000" b="1" dirty="0">
              <a:solidFill>
                <a:srgbClr val="646B86">
                  <a:lumMod val="50000"/>
                </a:srgbClr>
              </a:solidFill>
              <a:cs typeface="Arial" pitchFamily="34" charset="0"/>
            </a:endParaRPr>
          </a:p>
        </p:txBody>
      </p:sp>
      <p:graphicFrame>
        <p:nvGraphicFramePr>
          <p:cNvPr id="8" name="Group 11"/>
          <p:cNvGraphicFramePr>
            <a:graphicFrameLocks/>
          </p:cNvGraphicFramePr>
          <p:nvPr/>
        </p:nvGraphicFramePr>
        <p:xfrm>
          <a:off x="301625" y="314325"/>
          <a:ext cx="8534400" cy="719138"/>
        </p:xfrm>
        <a:graphic>
          <a:graphicData uri="http://schemas.openxmlformats.org/drawingml/2006/table">
            <a:tbl>
              <a:tblPr/>
              <a:tblGrid>
                <a:gridCol w="8534400"/>
              </a:tblGrid>
              <a:tr h="719138">
                <a:tc>
                  <a:txBody>
                    <a:bodyPr/>
                    <a:lstStyle/>
                    <a:p>
                      <a:pPr algn="ctr" rtl="1"/>
                      <a:r>
                        <a:rPr lang="ar-SA" sz="4000" kern="1200" dirty="0" smtClean="0">
                          <a:solidFill>
                            <a:srgbClr val="D16349">
                              <a:lumMod val="50000"/>
                            </a:srgbClr>
                          </a:solidFill>
                          <a:effectLst>
                            <a:outerShdw blurRad="38100" dist="38100" dir="2700000" algn="tl">
                              <a:srgbClr val="000000">
                                <a:alpha val="43137"/>
                              </a:srgbClr>
                            </a:outerShdw>
                          </a:effectLst>
                          <a:latin typeface="+mj-lt"/>
                          <a:ea typeface="+mj-ea"/>
                          <a:cs typeface="PT Bold Heading" pitchFamily="2" charset="-78"/>
                        </a:rPr>
                        <a:t>تمرين</a:t>
                      </a:r>
                      <a:endParaRPr lang="en-US" sz="4000" kern="1200" dirty="0">
                        <a:solidFill>
                          <a:srgbClr val="D16349">
                            <a:lumMod val="50000"/>
                          </a:srgbClr>
                        </a:solidFill>
                        <a:effectLst>
                          <a:outerShdw blurRad="38100" dist="38100" dir="2700000" algn="tl">
                            <a:srgbClr val="000000">
                              <a:alpha val="43137"/>
                            </a:srgbClr>
                          </a:outerShdw>
                        </a:effectLst>
                        <a:latin typeface="+mj-lt"/>
                        <a:ea typeface="+mj-ea"/>
                        <a:cs typeface="PT Bold Heading" pitchFamily="2" charset="-78"/>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11" name="Rectangle 10"/>
          <p:cNvSpPr/>
          <p:nvPr/>
        </p:nvSpPr>
        <p:spPr>
          <a:xfrm>
            <a:off x="576263" y="4884738"/>
            <a:ext cx="8393112" cy="862012"/>
          </a:xfrm>
          <a:prstGeom prst="rect">
            <a:avLst/>
          </a:prstGeom>
        </p:spPr>
        <p:txBody>
          <a:bodyPr>
            <a:spAutoFit/>
          </a:bodyPr>
          <a:lstStyle/>
          <a:p>
            <a:pPr marL="342900" indent="-342900" eaLnBrk="0" fontAlgn="base" hangingPunct="0">
              <a:spcBef>
                <a:spcPct val="50000"/>
              </a:spcBef>
              <a:spcAft>
                <a:spcPct val="0"/>
              </a:spcAft>
              <a:buFont typeface="Arial" panose="020B0604020202020204" pitchFamily="34" charset="0"/>
              <a:buChar char="•"/>
              <a:defRPr/>
            </a:pPr>
            <a:r>
              <a:rPr lang="ar-SA" sz="2000" b="1" dirty="0">
                <a:solidFill>
                  <a:srgbClr val="646B86">
                    <a:lumMod val="50000"/>
                  </a:srgbClr>
                </a:solidFill>
              </a:rPr>
              <a:t>احذفي الخلية رقم</a:t>
            </a:r>
            <a:r>
              <a:rPr lang="en-US" sz="2000" b="1" dirty="0">
                <a:solidFill>
                  <a:srgbClr val="646B86">
                    <a:lumMod val="50000"/>
                  </a:srgbClr>
                </a:solidFill>
                <a:cs typeface="Arial" pitchFamily="34" charset="0"/>
              </a:rPr>
              <a:t>A2 </a:t>
            </a:r>
            <a:r>
              <a:rPr lang="ar-SA" sz="2000" b="1" dirty="0">
                <a:solidFill>
                  <a:srgbClr val="646B86">
                    <a:lumMod val="50000"/>
                  </a:srgbClr>
                </a:solidFill>
              </a:rPr>
              <a:t> وأزيحي الخلايا التي بجانبها </a:t>
            </a:r>
          </a:p>
          <a:p>
            <a:pPr eaLnBrk="0" fontAlgn="base" hangingPunct="0">
              <a:spcBef>
                <a:spcPct val="50000"/>
              </a:spcBef>
              <a:spcAft>
                <a:spcPct val="0"/>
              </a:spcAft>
              <a:defRPr/>
            </a:pPr>
            <a:r>
              <a:rPr lang="ar-SA" sz="2000" b="1" dirty="0">
                <a:solidFill>
                  <a:srgbClr val="646B86">
                    <a:lumMod val="50000"/>
                  </a:srgbClr>
                </a:solidFill>
              </a:rPr>
              <a:t>إلى اليمين</a:t>
            </a:r>
          </a:p>
        </p:txBody>
      </p:sp>
      <p:pic>
        <p:nvPicPr>
          <p:cNvPr id="7578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84313"/>
            <a:ext cx="301148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60800"/>
            <a:ext cx="30861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49400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4663" y="1341438"/>
            <a:ext cx="8391525" cy="2554287"/>
          </a:xfrm>
          <a:prstGeom prst="rect">
            <a:avLst/>
          </a:prstGeom>
        </p:spPr>
        <p:txBody>
          <a:bodyPr>
            <a:spAutoFit/>
          </a:bodyPr>
          <a:lstStyle/>
          <a:p>
            <a:pPr marL="425196" indent="-342900" eaLnBrk="0" hangingPunct="0">
              <a:lnSpc>
                <a:spcPct val="150000"/>
              </a:lnSpc>
              <a:spcBef>
                <a:spcPct val="0"/>
              </a:spcBef>
              <a:buFont typeface="Arial" panose="020B0604020202020204" pitchFamily="34" charset="0"/>
              <a:buChar char="•"/>
              <a:defRPr/>
            </a:pPr>
            <a:r>
              <a:rPr lang="ar-SA" sz="2000" b="1" dirty="0">
                <a:solidFill>
                  <a:prstClr val="black"/>
                </a:solidFill>
                <a:latin typeface="Arial" pitchFamily="34" charset="0"/>
                <a:cs typeface="Arial" pitchFamily="34" charset="0"/>
              </a:rPr>
              <a:t>ادراج عمود  : قم أولاً بالنقر بالزر الأيمن للماوس على الحرف الموجود في أعلى العمود حيث يتم عرض قائمة منسدلة نختار منها ادراج. </a:t>
            </a:r>
            <a:endParaRPr lang="en-US" sz="2000" b="1" dirty="0">
              <a:solidFill>
                <a:prstClr val="black"/>
              </a:solidFill>
              <a:latin typeface="Arial" pitchFamily="34" charset="0"/>
              <a:cs typeface="Arial" pitchFamily="34" charset="0"/>
            </a:endParaRPr>
          </a:p>
          <a:p>
            <a:pPr marL="342900" indent="-342900" eaLnBrk="0" fontAlgn="base" hangingPunct="0">
              <a:lnSpc>
                <a:spcPct val="150000"/>
              </a:lnSpc>
              <a:spcBef>
                <a:spcPct val="50000"/>
              </a:spcBef>
              <a:spcAft>
                <a:spcPct val="0"/>
              </a:spcAft>
              <a:buFont typeface="Arial" panose="020B0604020202020204" pitchFamily="34" charset="0"/>
              <a:buChar char="•"/>
              <a:defRPr/>
            </a:pPr>
            <a:r>
              <a:rPr lang="ar-SA" sz="2000" b="1" dirty="0">
                <a:solidFill>
                  <a:prstClr val="black"/>
                </a:solidFill>
                <a:latin typeface="Arial" pitchFamily="34" charset="0"/>
                <a:cs typeface="Arial" pitchFamily="34" charset="0"/>
              </a:rPr>
              <a:t>إدراج صف  : يتم النقر بالزر الأيمن للفارة على رقم الصف المطلوب ادراج صف اعلى منه حيث تظهر قائمة  منسدلة نختار منها ادراج وعندئذ يتم ازاحة الصفوف لأسفل بمقدار صف واحد.</a:t>
            </a:r>
            <a:endParaRPr lang="en-US" sz="2000" b="1" dirty="0">
              <a:solidFill>
                <a:prstClr val="black"/>
              </a:solidFill>
              <a:latin typeface="Arial" pitchFamily="34" charset="0"/>
              <a:cs typeface="Arial" pitchFamily="34" charset="0"/>
            </a:endParaRPr>
          </a:p>
          <a:p>
            <a:pPr eaLnBrk="0" fontAlgn="base" hangingPunct="0">
              <a:spcBef>
                <a:spcPct val="50000"/>
              </a:spcBef>
              <a:spcAft>
                <a:spcPct val="0"/>
              </a:spcAft>
              <a:defRPr/>
            </a:pPr>
            <a:endParaRPr lang="en-GB" sz="2000" b="1" dirty="0">
              <a:solidFill>
                <a:srgbClr val="646B86">
                  <a:lumMod val="50000"/>
                </a:srgbClr>
              </a:solidFill>
              <a:cs typeface="Arial" pitchFamily="34" charset="0"/>
            </a:endParaRPr>
          </a:p>
        </p:txBody>
      </p:sp>
      <p:graphicFrame>
        <p:nvGraphicFramePr>
          <p:cNvPr id="8" name="Group 11"/>
          <p:cNvGraphicFramePr>
            <a:graphicFrameLocks/>
          </p:cNvGraphicFramePr>
          <p:nvPr/>
        </p:nvGraphicFramePr>
        <p:xfrm>
          <a:off x="301625" y="314325"/>
          <a:ext cx="8534400" cy="719138"/>
        </p:xfrm>
        <a:graphic>
          <a:graphicData uri="http://schemas.openxmlformats.org/drawingml/2006/table">
            <a:tbl>
              <a:tblPr/>
              <a:tblGrid>
                <a:gridCol w="8534400"/>
              </a:tblGrid>
              <a:tr h="719138">
                <a:tc>
                  <a:txBody>
                    <a:bodyPr/>
                    <a:lstStyle/>
                    <a:p>
                      <a:pPr algn="ctr" rtl="1"/>
                      <a:r>
                        <a:rPr lang="ar-SA" sz="4000" kern="1200" dirty="0" smtClean="0">
                          <a:solidFill>
                            <a:srgbClr val="D16349">
                              <a:lumMod val="50000"/>
                            </a:srgbClr>
                          </a:solidFill>
                          <a:effectLst>
                            <a:outerShdw blurRad="38100" dist="38100" dir="2700000" algn="tl">
                              <a:srgbClr val="000000">
                                <a:alpha val="43137"/>
                              </a:srgbClr>
                            </a:outerShdw>
                          </a:effectLst>
                          <a:latin typeface="+mj-lt"/>
                          <a:ea typeface="+mj-ea"/>
                          <a:cs typeface="PT Bold Heading" pitchFamily="2" charset="-78"/>
                        </a:rPr>
                        <a:t>ادراج</a:t>
                      </a:r>
                      <a:r>
                        <a:rPr lang="ar-SA" sz="4000" kern="1200" baseline="0" dirty="0" smtClean="0">
                          <a:solidFill>
                            <a:srgbClr val="D16349">
                              <a:lumMod val="50000"/>
                            </a:srgbClr>
                          </a:solidFill>
                          <a:effectLst>
                            <a:outerShdw blurRad="38100" dist="38100" dir="2700000" algn="tl">
                              <a:srgbClr val="000000">
                                <a:alpha val="43137"/>
                              </a:srgbClr>
                            </a:outerShdw>
                          </a:effectLst>
                          <a:latin typeface="+mj-lt"/>
                          <a:ea typeface="+mj-ea"/>
                          <a:cs typeface="PT Bold Heading" pitchFamily="2" charset="-78"/>
                        </a:rPr>
                        <a:t> صف أو عمود أو خليه</a:t>
                      </a:r>
                      <a:endParaRPr lang="en-US" sz="4000" kern="1200" dirty="0">
                        <a:solidFill>
                          <a:srgbClr val="D16349">
                            <a:lumMod val="50000"/>
                          </a:srgbClr>
                        </a:solidFill>
                        <a:effectLst>
                          <a:outerShdw blurRad="38100" dist="38100" dir="2700000" algn="tl">
                            <a:srgbClr val="000000">
                              <a:alpha val="43137"/>
                            </a:srgbClr>
                          </a:outerShdw>
                        </a:effectLst>
                        <a:latin typeface="+mj-lt"/>
                        <a:ea typeface="+mj-ea"/>
                        <a:cs typeface="PT Bold Heading" pitchFamily="2" charset="-78"/>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7680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357563"/>
            <a:ext cx="3216275"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7486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288" y="1484313"/>
            <a:ext cx="8391525" cy="400050"/>
          </a:xfrm>
          <a:prstGeom prst="rect">
            <a:avLst/>
          </a:prstGeom>
        </p:spPr>
        <p:txBody>
          <a:bodyPr>
            <a:spAutoFit/>
          </a:bodyPr>
          <a:lstStyle/>
          <a:p>
            <a:pPr eaLnBrk="0" fontAlgn="base" hangingPunct="0">
              <a:spcBef>
                <a:spcPct val="50000"/>
              </a:spcBef>
              <a:spcAft>
                <a:spcPct val="0"/>
              </a:spcAft>
              <a:defRPr/>
            </a:pPr>
            <a:r>
              <a:rPr lang="ar-SA" sz="2000" b="1" dirty="0">
                <a:solidFill>
                  <a:srgbClr val="646B86">
                    <a:lumMod val="50000"/>
                  </a:srgbClr>
                </a:solidFill>
              </a:rPr>
              <a:t>أدرجي خلية جديدة في </a:t>
            </a:r>
            <a:r>
              <a:rPr lang="en-US" sz="2000" b="1" dirty="0">
                <a:solidFill>
                  <a:srgbClr val="646B86">
                    <a:lumMod val="50000"/>
                  </a:srgbClr>
                </a:solidFill>
                <a:cs typeface="Arial" pitchFamily="34" charset="0"/>
              </a:rPr>
              <a:t>A2 </a:t>
            </a:r>
            <a:r>
              <a:rPr lang="ar-SA" sz="2000" b="1" dirty="0">
                <a:solidFill>
                  <a:srgbClr val="646B86">
                    <a:lumMod val="50000"/>
                  </a:srgbClr>
                </a:solidFill>
              </a:rPr>
              <a:t> وأزيحي الخلايا إلى اليسار </a:t>
            </a:r>
            <a:endParaRPr lang="en-GB" sz="2000" b="1" dirty="0">
              <a:solidFill>
                <a:srgbClr val="646B86">
                  <a:lumMod val="50000"/>
                </a:srgbClr>
              </a:solidFill>
              <a:cs typeface="Arial" pitchFamily="34" charset="0"/>
            </a:endParaRPr>
          </a:p>
        </p:txBody>
      </p:sp>
      <p:graphicFrame>
        <p:nvGraphicFramePr>
          <p:cNvPr id="8" name="Group 11"/>
          <p:cNvGraphicFramePr>
            <a:graphicFrameLocks/>
          </p:cNvGraphicFramePr>
          <p:nvPr/>
        </p:nvGraphicFramePr>
        <p:xfrm>
          <a:off x="301625" y="314325"/>
          <a:ext cx="8534400" cy="719138"/>
        </p:xfrm>
        <a:graphic>
          <a:graphicData uri="http://schemas.openxmlformats.org/drawingml/2006/table">
            <a:tbl>
              <a:tblPr/>
              <a:tblGrid>
                <a:gridCol w="8534400"/>
              </a:tblGrid>
              <a:tr h="719138">
                <a:tc>
                  <a:txBody>
                    <a:bodyPr/>
                    <a:lstStyle/>
                    <a:p>
                      <a:pPr algn="ctr" rtl="1"/>
                      <a:r>
                        <a:rPr lang="ar-SA" sz="4000" kern="1200" dirty="0" smtClean="0">
                          <a:solidFill>
                            <a:srgbClr val="D16349">
                              <a:lumMod val="50000"/>
                            </a:srgbClr>
                          </a:solidFill>
                          <a:effectLst>
                            <a:outerShdw blurRad="38100" dist="38100" dir="2700000" algn="tl">
                              <a:srgbClr val="000000">
                                <a:alpha val="43137"/>
                              </a:srgbClr>
                            </a:outerShdw>
                          </a:effectLst>
                          <a:latin typeface="+mj-lt"/>
                          <a:ea typeface="+mj-ea"/>
                          <a:cs typeface="PT Bold Heading" pitchFamily="2" charset="-78"/>
                        </a:rPr>
                        <a:t>تمرين</a:t>
                      </a:r>
                      <a:endParaRPr lang="en-US" sz="4000" kern="1200" dirty="0">
                        <a:solidFill>
                          <a:srgbClr val="D16349">
                            <a:lumMod val="50000"/>
                          </a:srgbClr>
                        </a:solidFill>
                        <a:effectLst>
                          <a:outerShdw blurRad="38100" dist="38100" dir="2700000" algn="tl">
                            <a:srgbClr val="000000">
                              <a:alpha val="43137"/>
                            </a:srgbClr>
                          </a:outerShdw>
                        </a:effectLst>
                        <a:latin typeface="+mj-lt"/>
                        <a:ea typeface="+mj-ea"/>
                        <a:cs typeface="PT Bold Heading" pitchFamily="2" charset="-78"/>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11" name="Rectangle 10"/>
          <p:cNvSpPr/>
          <p:nvPr/>
        </p:nvSpPr>
        <p:spPr>
          <a:xfrm>
            <a:off x="744538" y="3883025"/>
            <a:ext cx="8393112" cy="2708275"/>
          </a:xfrm>
          <a:prstGeom prst="rect">
            <a:avLst/>
          </a:prstGeom>
        </p:spPr>
        <p:txBody>
          <a:bodyPr>
            <a:spAutoFit/>
          </a:bodyPr>
          <a:lstStyle/>
          <a:p>
            <a:pPr marL="342900" indent="-342900" eaLnBrk="0" fontAlgn="base" hangingPunct="0">
              <a:spcBef>
                <a:spcPct val="50000"/>
              </a:spcBef>
              <a:spcAft>
                <a:spcPct val="0"/>
              </a:spcAft>
              <a:buFont typeface="Arial" panose="020B0604020202020204" pitchFamily="34" charset="0"/>
              <a:buChar char="•"/>
              <a:defRPr/>
            </a:pPr>
            <a:r>
              <a:rPr lang="ar-SA" sz="2000" b="1" dirty="0">
                <a:solidFill>
                  <a:srgbClr val="646B86">
                    <a:lumMod val="50000"/>
                  </a:srgbClr>
                </a:solidFill>
              </a:rPr>
              <a:t>أدرجي صف جديد بعد الطالبة ريم </a:t>
            </a:r>
          </a:p>
          <a:p>
            <a:pPr marL="342900" indent="-342900" eaLnBrk="0" fontAlgn="base" hangingPunct="0">
              <a:spcBef>
                <a:spcPct val="50000"/>
              </a:spcBef>
              <a:spcAft>
                <a:spcPct val="0"/>
              </a:spcAft>
              <a:buFont typeface="Arial" panose="020B0604020202020204" pitchFamily="34" charset="0"/>
              <a:buChar char="•"/>
              <a:defRPr/>
            </a:pPr>
            <a:r>
              <a:rPr lang="ar-SA" sz="2000" b="1" dirty="0">
                <a:solidFill>
                  <a:srgbClr val="646B86">
                    <a:lumMod val="50000"/>
                  </a:srgbClr>
                </a:solidFill>
              </a:rPr>
              <a:t>أدرجي عمود جديد بعنوان المشاركة بعد عمود اسم الطالبة</a:t>
            </a:r>
          </a:p>
          <a:p>
            <a:pPr marL="342900" indent="-342900" eaLnBrk="0" fontAlgn="base" hangingPunct="0">
              <a:spcBef>
                <a:spcPct val="50000"/>
              </a:spcBef>
              <a:spcAft>
                <a:spcPct val="0"/>
              </a:spcAft>
              <a:buFont typeface="Arial" panose="020B0604020202020204" pitchFamily="34" charset="0"/>
              <a:buChar char="•"/>
              <a:defRPr/>
            </a:pPr>
            <a:r>
              <a:rPr lang="ar-SA" sz="2000" b="1" dirty="0">
                <a:solidFill>
                  <a:srgbClr val="646B86">
                    <a:lumMod val="50000"/>
                  </a:srgbClr>
                </a:solidFill>
              </a:rPr>
              <a:t>أدرجي صفا جديدا في أول المصنف وسميه كشف الدرجات </a:t>
            </a:r>
          </a:p>
          <a:p>
            <a:pPr marL="342900" indent="-342900" eaLnBrk="0" fontAlgn="base" hangingPunct="0">
              <a:spcBef>
                <a:spcPct val="50000"/>
              </a:spcBef>
              <a:spcAft>
                <a:spcPct val="0"/>
              </a:spcAft>
              <a:buFont typeface="Arial" panose="020B0604020202020204" pitchFamily="34" charset="0"/>
              <a:buChar char="•"/>
              <a:defRPr/>
            </a:pPr>
            <a:endParaRPr lang="ar-SA" sz="2000" b="1" dirty="0">
              <a:solidFill>
                <a:srgbClr val="646B86">
                  <a:lumMod val="50000"/>
                </a:srgbClr>
              </a:solidFill>
            </a:endParaRPr>
          </a:p>
          <a:p>
            <a:pPr eaLnBrk="0" fontAlgn="base" hangingPunct="0">
              <a:spcBef>
                <a:spcPct val="50000"/>
              </a:spcBef>
              <a:spcAft>
                <a:spcPct val="0"/>
              </a:spcAft>
              <a:defRPr/>
            </a:pPr>
            <a:r>
              <a:rPr lang="ar-SA" sz="2000" b="1" dirty="0">
                <a:solidFill>
                  <a:srgbClr val="646B86">
                    <a:lumMod val="50000"/>
                  </a:srgbClr>
                </a:solidFill>
              </a:rPr>
              <a:t> </a:t>
            </a:r>
          </a:p>
          <a:p>
            <a:pPr eaLnBrk="0" fontAlgn="base" hangingPunct="0">
              <a:spcBef>
                <a:spcPct val="50000"/>
              </a:spcBef>
              <a:spcAft>
                <a:spcPct val="0"/>
              </a:spcAft>
              <a:defRPr/>
            </a:pPr>
            <a:endParaRPr lang="ar-SA" sz="2000" b="1" dirty="0">
              <a:solidFill>
                <a:srgbClr val="646B86">
                  <a:lumMod val="50000"/>
                </a:srgbClr>
              </a:solidFill>
            </a:endParaRPr>
          </a:p>
        </p:txBody>
      </p:sp>
      <p:pic>
        <p:nvPicPr>
          <p:cNvPr id="7783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41438"/>
            <a:ext cx="31623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6678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288" y="1484313"/>
            <a:ext cx="8391525" cy="1422400"/>
          </a:xfrm>
          <a:prstGeom prst="rect">
            <a:avLst/>
          </a:prstGeom>
        </p:spPr>
        <p:txBody>
          <a:bodyPr>
            <a:spAutoFit/>
          </a:bodyPr>
          <a:lstStyle/>
          <a:p>
            <a:pPr eaLnBrk="0" fontAlgn="base" hangingPunct="0">
              <a:lnSpc>
                <a:spcPct val="150000"/>
              </a:lnSpc>
              <a:spcBef>
                <a:spcPct val="50000"/>
              </a:spcBef>
              <a:spcAft>
                <a:spcPct val="0"/>
              </a:spcAft>
              <a:defRPr/>
            </a:pPr>
            <a:r>
              <a:rPr lang="ar-SA" sz="2000" b="1" dirty="0">
                <a:solidFill>
                  <a:prstClr val="black"/>
                </a:solidFill>
              </a:rPr>
              <a:t>يمكن دمج عدة خلايا متجاورة بحيث تصبح خلية واحدة من اجل كتابة نص محدد كالعنوان في اعلى جدول البيانات.ويتم ذلك من خلال تحديد(تظليل) الخلايا المطلوب دمجها ثم النقر على ايقونة الدمج الموجودة على الشريط.</a:t>
            </a:r>
            <a:endParaRPr lang="en-GB" sz="2000" b="1" dirty="0">
              <a:solidFill>
                <a:prstClr val="black"/>
              </a:solidFill>
              <a:cs typeface="Arial" pitchFamily="34" charset="0"/>
            </a:endParaRPr>
          </a:p>
        </p:txBody>
      </p:sp>
      <p:graphicFrame>
        <p:nvGraphicFramePr>
          <p:cNvPr id="8" name="Group 11"/>
          <p:cNvGraphicFramePr>
            <a:graphicFrameLocks/>
          </p:cNvGraphicFramePr>
          <p:nvPr/>
        </p:nvGraphicFramePr>
        <p:xfrm>
          <a:off x="301625" y="314325"/>
          <a:ext cx="8534400" cy="719138"/>
        </p:xfrm>
        <a:graphic>
          <a:graphicData uri="http://schemas.openxmlformats.org/drawingml/2006/table">
            <a:tbl>
              <a:tblPr/>
              <a:tblGrid>
                <a:gridCol w="8534400"/>
              </a:tblGrid>
              <a:tr h="719138">
                <a:tc>
                  <a:txBody>
                    <a:bodyPr/>
                    <a:lstStyle/>
                    <a:p>
                      <a:pPr algn="ctr" rtl="1"/>
                      <a:r>
                        <a:rPr lang="ar-SA" sz="4000" kern="1200" dirty="0" smtClean="0">
                          <a:solidFill>
                            <a:srgbClr val="D16349">
                              <a:lumMod val="50000"/>
                            </a:srgbClr>
                          </a:solidFill>
                          <a:effectLst>
                            <a:outerShdw blurRad="38100" dist="38100" dir="2700000" algn="tl">
                              <a:srgbClr val="000000">
                                <a:alpha val="43137"/>
                              </a:srgbClr>
                            </a:outerShdw>
                          </a:effectLst>
                          <a:latin typeface="+mj-lt"/>
                          <a:ea typeface="+mj-ea"/>
                          <a:cs typeface="PT Bold Heading" pitchFamily="2" charset="-78"/>
                        </a:rPr>
                        <a:t>دمج الخلايا</a:t>
                      </a:r>
                      <a:endParaRPr lang="en-US" sz="4000" kern="1200" dirty="0">
                        <a:solidFill>
                          <a:srgbClr val="D16349">
                            <a:lumMod val="50000"/>
                          </a:srgbClr>
                        </a:solidFill>
                        <a:effectLst>
                          <a:outerShdw blurRad="38100" dist="38100" dir="2700000" algn="tl">
                            <a:srgbClr val="000000">
                              <a:alpha val="43137"/>
                            </a:srgbClr>
                          </a:outerShdw>
                        </a:effectLst>
                        <a:latin typeface="+mj-lt"/>
                        <a:ea typeface="+mj-ea"/>
                        <a:cs typeface="PT Bold Heading" pitchFamily="2" charset="-78"/>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11" name="Rectangle 10"/>
          <p:cNvSpPr/>
          <p:nvPr/>
        </p:nvSpPr>
        <p:spPr>
          <a:xfrm>
            <a:off x="744538" y="3883025"/>
            <a:ext cx="8393112" cy="1322388"/>
          </a:xfrm>
          <a:prstGeom prst="rect">
            <a:avLst/>
          </a:prstGeom>
        </p:spPr>
        <p:txBody>
          <a:bodyPr>
            <a:spAutoFit/>
          </a:bodyPr>
          <a:lstStyle/>
          <a:p>
            <a:pPr marL="342900" indent="-342900" eaLnBrk="0" fontAlgn="base" hangingPunct="0">
              <a:spcBef>
                <a:spcPct val="50000"/>
              </a:spcBef>
              <a:spcAft>
                <a:spcPct val="0"/>
              </a:spcAft>
              <a:buFont typeface="Arial" panose="020B0604020202020204" pitchFamily="34" charset="0"/>
              <a:buChar char="•"/>
              <a:defRPr/>
            </a:pPr>
            <a:endParaRPr lang="ar-SA" sz="2000" b="1" dirty="0">
              <a:solidFill>
                <a:srgbClr val="646B86">
                  <a:lumMod val="50000"/>
                </a:srgbClr>
              </a:solidFill>
            </a:endParaRPr>
          </a:p>
          <a:p>
            <a:pPr eaLnBrk="0" fontAlgn="base" hangingPunct="0">
              <a:spcBef>
                <a:spcPct val="50000"/>
              </a:spcBef>
              <a:spcAft>
                <a:spcPct val="0"/>
              </a:spcAft>
              <a:defRPr/>
            </a:pPr>
            <a:r>
              <a:rPr lang="ar-SA" sz="2000" b="1" dirty="0">
                <a:solidFill>
                  <a:srgbClr val="646B86">
                    <a:lumMod val="50000"/>
                  </a:srgbClr>
                </a:solidFill>
              </a:rPr>
              <a:t> </a:t>
            </a:r>
          </a:p>
          <a:p>
            <a:pPr eaLnBrk="0" fontAlgn="base" hangingPunct="0">
              <a:spcBef>
                <a:spcPct val="50000"/>
              </a:spcBef>
              <a:spcAft>
                <a:spcPct val="0"/>
              </a:spcAft>
              <a:defRPr/>
            </a:pPr>
            <a:endParaRPr lang="ar-SA" sz="2000" b="1" dirty="0">
              <a:solidFill>
                <a:srgbClr val="646B86">
                  <a:lumMod val="50000"/>
                </a:srgbClr>
              </a:solidFill>
            </a:endParaRPr>
          </a:p>
        </p:txBody>
      </p:sp>
      <p:pic>
        <p:nvPicPr>
          <p:cNvPr id="7885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3398838"/>
            <a:ext cx="2930525"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3851275"/>
            <a:ext cx="2236788" cy="103822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279397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288" y="1484313"/>
            <a:ext cx="8391525" cy="862012"/>
          </a:xfrm>
          <a:prstGeom prst="rect">
            <a:avLst/>
          </a:prstGeom>
        </p:spPr>
        <p:txBody>
          <a:bodyPr>
            <a:spAutoFit/>
          </a:bodyPr>
          <a:lstStyle/>
          <a:p>
            <a:pPr marL="342900" indent="-342900" eaLnBrk="0" fontAlgn="base" hangingPunct="0">
              <a:spcBef>
                <a:spcPct val="50000"/>
              </a:spcBef>
              <a:spcAft>
                <a:spcPct val="0"/>
              </a:spcAft>
              <a:buFont typeface="Arial" panose="020B0604020202020204" pitchFamily="34" charset="0"/>
              <a:buChar char="•"/>
              <a:defRPr/>
            </a:pPr>
            <a:r>
              <a:rPr lang="ar-SA" sz="2000" b="1" dirty="0">
                <a:solidFill>
                  <a:srgbClr val="646B86">
                    <a:lumMod val="50000"/>
                  </a:srgbClr>
                </a:solidFill>
              </a:rPr>
              <a:t>قومي بدمج وتوسيط الخلايا </a:t>
            </a:r>
            <a:r>
              <a:rPr lang="en-US" sz="2000" b="1" dirty="0">
                <a:solidFill>
                  <a:srgbClr val="646B86">
                    <a:lumMod val="50000"/>
                  </a:srgbClr>
                </a:solidFill>
                <a:cs typeface="Arial" pitchFamily="34" charset="0"/>
              </a:rPr>
              <a:t>A1:C1</a:t>
            </a:r>
            <a:endParaRPr lang="ar-SA" sz="2000" b="1" dirty="0">
              <a:solidFill>
                <a:srgbClr val="646B86">
                  <a:lumMod val="50000"/>
                </a:srgbClr>
              </a:solidFill>
            </a:endParaRPr>
          </a:p>
          <a:p>
            <a:pPr eaLnBrk="0" fontAlgn="base" hangingPunct="0">
              <a:spcBef>
                <a:spcPct val="50000"/>
              </a:spcBef>
              <a:spcAft>
                <a:spcPct val="0"/>
              </a:spcAft>
              <a:defRPr/>
            </a:pPr>
            <a:endParaRPr lang="en-GB" sz="2000" b="1" dirty="0">
              <a:solidFill>
                <a:srgbClr val="646B86">
                  <a:lumMod val="50000"/>
                </a:srgbClr>
              </a:solidFill>
              <a:cs typeface="Arial" pitchFamily="34" charset="0"/>
            </a:endParaRPr>
          </a:p>
        </p:txBody>
      </p:sp>
      <p:graphicFrame>
        <p:nvGraphicFramePr>
          <p:cNvPr id="8" name="Group 11"/>
          <p:cNvGraphicFramePr>
            <a:graphicFrameLocks/>
          </p:cNvGraphicFramePr>
          <p:nvPr/>
        </p:nvGraphicFramePr>
        <p:xfrm>
          <a:off x="301625" y="314325"/>
          <a:ext cx="8534400" cy="719138"/>
        </p:xfrm>
        <a:graphic>
          <a:graphicData uri="http://schemas.openxmlformats.org/drawingml/2006/table">
            <a:tbl>
              <a:tblPr/>
              <a:tblGrid>
                <a:gridCol w="8534400"/>
              </a:tblGrid>
              <a:tr h="719138">
                <a:tc>
                  <a:txBody>
                    <a:bodyPr/>
                    <a:lstStyle/>
                    <a:p>
                      <a:pPr algn="ctr" rtl="1"/>
                      <a:r>
                        <a:rPr lang="ar-SA" sz="4000" kern="1200" dirty="0" smtClean="0">
                          <a:solidFill>
                            <a:srgbClr val="D16349">
                              <a:lumMod val="50000"/>
                            </a:srgbClr>
                          </a:solidFill>
                          <a:effectLst>
                            <a:outerShdw blurRad="38100" dist="38100" dir="2700000" algn="tl">
                              <a:srgbClr val="000000">
                                <a:alpha val="43137"/>
                              </a:srgbClr>
                            </a:outerShdw>
                          </a:effectLst>
                          <a:latin typeface="+mj-lt"/>
                          <a:ea typeface="+mj-ea"/>
                          <a:cs typeface="PT Bold Heading" pitchFamily="2" charset="-78"/>
                        </a:rPr>
                        <a:t>تمرين</a:t>
                      </a:r>
                      <a:endParaRPr lang="en-US" sz="4000" kern="1200" dirty="0">
                        <a:solidFill>
                          <a:srgbClr val="D16349">
                            <a:lumMod val="50000"/>
                          </a:srgbClr>
                        </a:solidFill>
                        <a:effectLst>
                          <a:outerShdw blurRad="38100" dist="38100" dir="2700000" algn="tl">
                            <a:srgbClr val="000000">
                              <a:alpha val="43137"/>
                            </a:srgbClr>
                          </a:outerShdw>
                        </a:effectLst>
                        <a:latin typeface="+mj-lt"/>
                        <a:ea typeface="+mj-ea"/>
                        <a:cs typeface="PT Bold Heading" pitchFamily="2" charset="-78"/>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11" name="Rectangle 10"/>
          <p:cNvSpPr/>
          <p:nvPr/>
        </p:nvSpPr>
        <p:spPr>
          <a:xfrm>
            <a:off x="581025" y="5073650"/>
            <a:ext cx="8391525" cy="1784350"/>
          </a:xfrm>
          <a:prstGeom prst="rect">
            <a:avLst/>
          </a:prstGeom>
        </p:spPr>
        <p:txBody>
          <a:bodyPr>
            <a:spAutoFit/>
          </a:bodyPr>
          <a:lstStyle/>
          <a:p>
            <a:pPr marL="342900" indent="-342900" eaLnBrk="0" fontAlgn="base" hangingPunct="0">
              <a:spcBef>
                <a:spcPct val="50000"/>
              </a:spcBef>
              <a:spcAft>
                <a:spcPct val="0"/>
              </a:spcAft>
              <a:buFont typeface="Arial" panose="020B0604020202020204" pitchFamily="34" charset="0"/>
              <a:buChar char="•"/>
              <a:defRPr/>
            </a:pPr>
            <a:r>
              <a:rPr lang="ar-SA" sz="2000" b="1" dirty="0">
                <a:solidFill>
                  <a:srgbClr val="646B86">
                    <a:lumMod val="50000"/>
                  </a:srgbClr>
                </a:solidFill>
              </a:rPr>
              <a:t>قومي بإلغاء الدمج للخلايا </a:t>
            </a:r>
            <a:r>
              <a:rPr lang="en-US" sz="2000" b="1" dirty="0">
                <a:solidFill>
                  <a:srgbClr val="646B86">
                    <a:lumMod val="50000"/>
                  </a:srgbClr>
                </a:solidFill>
                <a:cs typeface="Arial" pitchFamily="34" charset="0"/>
              </a:rPr>
              <a:t>A1:C1</a:t>
            </a:r>
            <a:endParaRPr lang="ar-SA" sz="2000" b="1" dirty="0">
              <a:solidFill>
                <a:srgbClr val="646B86">
                  <a:lumMod val="50000"/>
                </a:srgbClr>
              </a:solidFill>
            </a:endParaRPr>
          </a:p>
          <a:p>
            <a:pPr marL="342900" indent="-342900" eaLnBrk="0" fontAlgn="base" hangingPunct="0">
              <a:spcBef>
                <a:spcPct val="50000"/>
              </a:spcBef>
              <a:spcAft>
                <a:spcPct val="0"/>
              </a:spcAft>
              <a:buFont typeface="Arial" panose="020B0604020202020204" pitchFamily="34" charset="0"/>
              <a:buChar char="•"/>
              <a:defRPr/>
            </a:pPr>
            <a:endParaRPr lang="ar-SA" sz="2000" b="1" dirty="0">
              <a:solidFill>
                <a:srgbClr val="646B86">
                  <a:lumMod val="50000"/>
                </a:srgbClr>
              </a:solidFill>
            </a:endParaRPr>
          </a:p>
          <a:p>
            <a:pPr eaLnBrk="0" fontAlgn="base" hangingPunct="0">
              <a:spcBef>
                <a:spcPct val="50000"/>
              </a:spcBef>
              <a:spcAft>
                <a:spcPct val="0"/>
              </a:spcAft>
              <a:defRPr/>
            </a:pPr>
            <a:r>
              <a:rPr lang="ar-SA" sz="2000" b="1" dirty="0">
                <a:solidFill>
                  <a:srgbClr val="646B86">
                    <a:lumMod val="50000"/>
                  </a:srgbClr>
                </a:solidFill>
              </a:rPr>
              <a:t> </a:t>
            </a:r>
          </a:p>
          <a:p>
            <a:pPr eaLnBrk="0" fontAlgn="base" hangingPunct="0">
              <a:spcBef>
                <a:spcPct val="50000"/>
              </a:spcBef>
              <a:spcAft>
                <a:spcPct val="0"/>
              </a:spcAft>
              <a:defRPr/>
            </a:pPr>
            <a:endParaRPr lang="ar-SA" sz="2000" b="1" dirty="0">
              <a:solidFill>
                <a:srgbClr val="646B86">
                  <a:lumMod val="50000"/>
                </a:srgbClr>
              </a:solidFill>
            </a:endParaRPr>
          </a:p>
        </p:txBody>
      </p:sp>
      <p:pic>
        <p:nvPicPr>
          <p:cNvPr id="7987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0550" y="1662113"/>
            <a:ext cx="3148013"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073525"/>
            <a:ext cx="308927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94650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2924175"/>
            <a:ext cx="8226425" cy="2786063"/>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Rectangle 38"/>
          <p:cNvSpPr>
            <a:spLocks noChangeArrowheads="1"/>
          </p:cNvSpPr>
          <p:nvPr/>
        </p:nvSpPr>
        <p:spPr bwMode="auto">
          <a:xfrm>
            <a:off x="319088" y="5281613"/>
            <a:ext cx="428625" cy="357187"/>
          </a:xfrm>
          <a:prstGeom prst="rect">
            <a:avLst/>
          </a:prstGeom>
          <a:noFill/>
          <a:ln w="28575" algn="ctr">
            <a:solidFill>
              <a:srgbClr val="FF0000"/>
            </a:solidFill>
            <a:miter lim="800000"/>
            <a:headEnd/>
            <a:tailEnd/>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Lst>
        </p:spPr>
        <p:txBody>
          <a:bodyPr wrap="none" anchor="ctr"/>
          <a:lstStyle/>
          <a:p>
            <a:pPr rtl="0" eaLnBrk="0" fontAlgn="base" hangingPunct="0">
              <a:spcBef>
                <a:spcPct val="0"/>
              </a:spcBef>
              <a:spcAft>
                <a:spcPct val="0"/>
              </a:spcAft>
            </a:pPr>
            <a:endParaRPr lang="ar-SA" altLang="en-US" sz="7200" b="1">
              <a:solidFill>
                <a:srgbClr val="FF4B94"/>
              </a:solidFill>
              <a:latin typeface="Arial" pitchFamily="34" charset="0"/>
              <a:cs typeface="Arial"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2349500"/>
            <a:ext cx="3721100" cy="3998913"/>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ar-SA" sz="4000" dirty="0" smtClean="0">
                <a:solidFill>
                  <a:srgbClr val="D16349">
                    <a:lumMod val="50000"/>
                  </a:srgbClr>
                </a:solidFill>
                <a:effectLst>
                  <a:outerShdw blurRad="38100" dist="38100" dir="2700000" algn="tl">
                    <a:srgbClr val="000000">
                      <a:alpha val="43137"/>
                    </a:srgbClr>
                  </a:outerShdw>
                </a:effectLst>
                <a:cs typeface="PT Bold Heading" pitchFamily="2" charset="-78"/>
              </a:rPr>
              <a:t>اعداد </a:t>
            </a:r>
            <a:r>
              <a:rPr lang="ar-SA" sz="4000" dirty="0">
                <a:solidFill>
                  <a:srgbClr val="D16349">
                    <a:lumMod val="50000"/>
                  </a:srgbClr>
                </a:solidFill>
                <a:effectLst>
                  <a:outerShdw blurRad="38100" dist="38100" dir="2700000" algn="tl">
                    <a:srgbClr val="000000">
                      <a:alpha val="43137"/>
                    </a:srgbClr>
                  </a:outerShdw>
                </a:effectLst>
                <a:cs typeface="PT Bold Heading" pitchFamily="2" charset="-78"/>
              </a:rPr>
              <a:t>الصفحة</a:t>
            </a:r>
            <a:endParaRPr lang="en-US" sz="4000" dirty="0">
              <a:solidFill>
                <a:srgbClr val="D16349">
                  <a:lumMod val="50000"/>
                </a:srgbClr>
              </a:solidFill>
              <a:effectLst>
                <a:outerShdw blurRad="38100" dist="38100" dir="2700000" algn="tl">
                  <a:srgbClr val="000000">
                    <a:alpha val="43137"/>
                  </a:srgbClr>
                </a:outerShdw>
              </a:effectLst>
              <a:cs typeface="PT Bold Heading" pitchFamily="2" charset="-78"/>
            </a:endParaRPr>
          </a:p>
        </p:txBody>
      </p:sp>
      <p:sp>
        <p:nvSpPr>
          <p:cNvPr id="3" name="Rectangle 2"/>
          <p:cNvSpPr/>
          <p:nvPr/>
        </p:nvSpPr>
        <p:spPr>
          <a:xfrm>
            <a:off x="301625" y="1319213"/>
            <a:ext cx="8534400" cy="1422400"/>
          </a:xfrm>
          <a:prstGeom prst="rect">
            <a:avLst/>
          </a:prstGeom>
        </p:spPr>
        <p:txBody>
          <a:bodyPr>
            <a:spAutoFit/>
          </a:bodyPr>
          <a:lstStyle/>
          <a:p>
            <a:pPr eaLnBrk="0" fontAlgn="base" hangingPunct="0">
              <a:lnSpc>
                <a:spcPct val="150000"/>
              </a:lnSpc>
              <a:spcBef>
                <a:spcPct val="0"/>
              </a:spcBef>
              <a:spcAft>
                <a:spcPct val="0"/>
              </a:spcAft>
              <a:buFont typeface="Wingdings 2" pitchFamily="18" charset="2"/>
              <a:buNone/>
              <a:defRPr/>
            </a:pPr>
            <a:r>
              <a:rPr lang="ar-SA" sz="2000" b="1" dirty="0">
                <a:solidFill>
                  <a:prstClr val="black"/>
                </a:solidFill>
              </a:rPr>
              <a:t>من خلال علامة التبويب تخطيط الصفحة يمكن التعامل مع العناصر المختلفة في المجموعة اعداد الصفحة مثل ضبط الهوامش ، اتجاه الصفحة ، حجم الورق ، ناحية الطباعة ، ............. كما يمكن عرض المزيد بالنقر على السهم المبين </a:t>
            </a:r>
            <a:endParaRPr lang="en-US" sz="2000" b="1" dirty="0">
              <a:solidFill>
                <a:prstClr val="black"/>
              </a:solidFill>
              <a:cs typeface="Arial" pitchFamily="34" charset="0"/>
            </a:endParaRPr>
          </a:p>
        </p:txBody>
      </p:sp>
    </p:spTree>
    <p:extLst>
      <p:ext uri="{BB962C8B-B14F-4D97-AF65-F5344CB8AC3E}">
        <p14:creationId xmlns:p14="http://schemas.microsoft.com/office/powerpoint/2010/main" val="2043026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306638"/>
            <a:ext cx="4994275" cy="383222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ar-SA" sz="3600" dirty="0" smtClean="0">
                <a:solidFill>
                  <a:srgbClr val="D16349">
                    <a:lumMod val="50000"/>
                  </a:srgbClr>
                </a:solidFill>
                <a:effectLst>
                  <a:outerShdw blurRad="38100" dist="38100" dir="2700000" algn="tl">
                    <a:srgbClr val="000000">
                      <a:alpha val="43137"/>
                    </a:srgbClr>
                  </a:outerShdw>
                </a:effectLst>
                <a:cs typeface="PT Bold Heading" pitchFamily="2" charset="-78"/>
              </a:rPr>
              <a:t>اعداد الصفحة : الهوامش</a:t>
            </a:r>
            <a:endParaRPr lang="en-US" dirty="0"/>
          </a:p>
        </p:txBody>
      </p:sp>
      <p:sp>
        <p:nvSpPr>
          <p:cNvPr id="3" name="Rectangle 2"/>
          <p:cNvSpPr/>
          <p:nvPr/>
        </p:nvSpPr>
        <p:spPr>
          <a:xfrm>
            <a:off x="468313" y="1341438"/>
            <a:ext cx="8243887" cy="958850"/>
          </a:xfrm>
          <a:prstGeom prst="rect">
            <a:avLst/>
          </a:prstGeom>
        </p:spPr>
        <p:txBody>
          <a:bodyPr>
            <a:spAutoFit/>
          </a:bodyPr>
          <a:lstStyle/>
          <a:p>
            <a:pPr eaLnBrk="0" fontAlgn="base" hangingPunct="0">
              <a:lnSpc>
                <a:spcPct val="150000"/>
              </a:lnSpc>
              <a:spcBef>
                <a:spcPct val="0"/>
              </a:spcBef>
              <a:spcAft>
                <a:spcPct val="0"/>
              </a:spcAft>
              <a:buFont typeface="Wingdings 2" pitchFamily="18" charset="2"/>
              <a:buNone/>
              <a:defRPr/>
            </a:pPr>
            <a:r>
              <a:rPr lang="ar-SA" sz="2000" b="1" dirty="0">
                <a:solidFill>
                  <a:prstClr val="black"/>
                </a:solidFill>
              </a:rPr>
              <a:t>من خلال نافذة اعداد الصفحة وعند النقر على علامة التبويب هوامش فانه يمكن ضبط كافة الهوامش من جميع الاتجاهات ويمكن ضبط راس الصفحة وتذييلها وتوسيط بيانات ورقة العمل افقيا او راسيا .</a:t>
            </a:r>
            <a:endParaRPr lang="en-US" sz="2000" b="1" dirty="0">
              <a:solidFill>
                <a:prstClr val="black"/>
              </a:solidFill>
              <a:cs typeface="Arial" pitchFamily="34" charset="0"/>
            </a:endParaRPr>
          </a:p>
        </p:txBody>
      </p:sp>
    </p:spTree>
    <p:extLst>
      <p:ext uri="{BB962C8B-B14F-4D97-AF65-F5344CB8AC3E}">
        <p14:creationId xmlns:p14="http://schemas.microsoft.com/office/powerpoint/2010/main" val="2472557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endParaRPr lang="en-US" smtClean="0"/>
          </a:p>
        </p:txBody>
      </p:sp>
      <p:sp>
        <p:nvSpPr>
          <p:cNvPr id="82947" name="Rectangle 3"/>
          <p:cNvSpPr>
            <a:spLocks noGrp="1" noChangeArrowheads="1"/>
          </p:cNvSpPr>
          <p:nvPr>
            <p:ph type="body" idx="1"/>
          </p:nvPr>
        </p:nvSpPr>
        <p:spPr>
          <a:xfrm>
            <a:off x="301625" y="1527175"/>
            <a:ext cx="8504238" cy="4572000"/>
          </a:xfrm>
        </p:spPr>
        <p:txBody>
          <a:bodyPr/>
          <a:lstStyle/>
          <a:p>
            <a:pPr eaLnBrk="1" hangingPunct="1"/>
            <a:endParaRPr lang="en-US" altLang="en-US" smtClean="0">
              <a:cs typeface="Times New Roman" pitchFamily="18" charset="0"/>
            </a:endParaRPr>
          </a:p>
        </p:txBody>
      </p:sp>
      <p:pic>
        <p:nvPicPr>
          <p:cNvPr id="829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793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7" name="Rectangle 5"/>
          <p:cNvSpPr>
            <a:spLocks noChangeArrowheads="1"/>
          </p:cNvSpPr>
          <p:nvPr/>
        </p:nvSpPr>
        <p:spPr bwMode="auto">
          <a:xfrm>
            <a:off x="1403350" y="1557338"/>
            <a:ext cx="6192838" cy="358775"/>
          </a:xfrm>
          <a:prstGeom prst="rect">
            <a:avLst/>
          </a:prstGeom>
          <a:solidFill>
            <a:srgbClr val="FF0066"/>
          </a:solidFill>
          <a:ln w="9525">
            <a:solidFill>
              <a:schemeClr val="tx1"/>
            </a:solidFill>
            <a:miter lim="800000"/>
            <a:headEnd/>
            <a:tailEnd/>
          </a:ln>
          <a:effectLst/>
        </p:spPr>
        <p:txBody>
          <a:bodyPr wrap="none" anchor="ctr"/>
          <a:lstStyle/>
          <a:p>
            <a:pPr rtl="0" eaLnBrk="0" fontAlgn="base" hangingPunct="0">
              <a:spcBef>
                <a:spcPct val="0"/>
              </a:spcBef>
              <a:spcAft>
                <a:spcPct val="0"/>
              </a:spcAft>
              <a:defRPr/>
            </a:pPr>
            <a:endParaRPr lang="ar-SA" sz="7200" b="1">
              <a:solidFill>
                <a:srgbClr val="FF4B94"/>
              </a:solidFill>
              <a:effectLst>
                <a:outerShdw blurRad="38100" dist="38100" dir="2700000" algn="tl">
                  <a:srgbClr val="000000">
                    <a:alpha val="43137"/>
                  </a:srgbClr>
                </a:outerShdw>
              </a:effectLst>
              <a:latin typeface="Arial" pitchFamily="34" charset="0"/>
              <a:cs typeface="Arial" pitchFamily="34" charset="0"/>
            </a:endParaRPr>
          </a:p>
        </p:txBody>
      </p:sp>
      <p:sp>
        <p:nvSpPr>
          <p:cNvPr id="177158" name="Rectangle 6"/>
          <p:cNvSpPr>
            <a:spLocks noChangeArrowheads="1"/>
          </p:cNvSpPr>
          <p:nvPr/>
        </p:nvSpPr>
        <p:spPr bwMode="auto">
          <a:xfrm>
            <a:off x="1403350" y="5878513"/>
            <a:ext cx="6192838" cy="358775"/>
          </a:xfrm>
          <a:prstGeom prst="rect">
            <a:avLst/>
          </a:prstGeom>
          <a:solidFill>
            <a:srgbClr val="FF0066"/>
          </a:solidFill>
          <a:ln w="9525">
            <a:solidFill>
              <a:schemeClr val="tx1"/>
            </a:solidFill>
            <a:miter lim="800000"/>
            <a:headEnd/>
            <a:tailEnd/>
          </a:ln>
          <a:effectLst/>
        </p:spPr>
        <p:txBody>
          <a:bodyPr wrap="none" anchor="ctr"/>
          <a:lstStyle/>
          <a:p>
            <a:pPr rtl="0" eaLnBrk="0" fontAlgn="base" hangingPunct="0">
              <a:spcBef>
                <a:spcPct val="0"/>
              </a:spcBef>
              <a:spcAft>
                <a:spcPct val="0"/>
              </a:spcAft>
              <a:defRPr/>
            </a:pPr>
            <a:endParaRPr lang="ar-SA" sz="7200" b="1">
              <a:solidFill>
                <a:srgbClr val="FF4B94"/>
              </a:solidFill>
              <a:effectLst>
                <a:outerShdw blurRad="38100" dist="38100" dir="2700000" algn="tl">
                  <a:srgbClr val="000000">
                    <a:alpha val="43137"/>
                  </a:srgbClr>
                </a:outerShdw>
              </a:effectLst>
              <a:latin typeface="Arial" pitchFamily="34" charset="0"/>
              <a:cs typeface="Arial" pitchFamily="34" charset="0"/>
            </a:endParaRPr>
          </a:p>
        </p:txBody>
      </p:sp>
      <p:sp>
        <p:nvSpPr>
          <p:cNvPr id="177159" name="Rectangle 7"/>
          <p:cNvSpPr>
            <a:spLocks noChangeArrowheads="1"/>
          </p:cNvSpPr>
          <p:nvPr/>
        </p:nvSpPr>
        <p:spPr bwMode="auto">
          <a:xfrm>
            <a:off x="1403350" y="1196975"/>
            <a:ext cx="6192838" cy="719138"/>
          </a:xfrm>
          <a:prstGeom prst="rect">
            <a:avLst/>
          </a:prstGeom>
          <a:solidFill>
            <a:schemeClr val="accent1"/>
          </a:solidFill>
          <a:ln w="9525">
            <a:solidFill>
              <a:schemeClr val="tx1"/>
            </a:solidFill>
            <a:miter lim="800000"/>
            <a:headEnd/>
            <a:tailEnd/>
          </a:ln>
          <a:effectLst/>
        </p:spPr>
        <p:txBody>
          <a:bodyPr wrap="none" anchor="ctr"/>
          <a:lstStyle/>
          <a:p>
            <a:pPr rtl="0" eaLnBrk="0" fontAlgn="base" hangingPunct="0">
              <a:spcBef>
                <a:spcPct val="0"/>
              </a:spcBef>
              <a:spcAft>
                <a:spcPct val="0"/>
              </a:spcAft>
              <a:defRPr/>
            </a:pPr>
            <a:endParaRPr lang="ar-SA" sz="7200" b="1">
              <a:solidFill>
                <a:srgbClr val="FF4B94"/>
              </a:solidFill>
              <a:effectLst>
                <a:outerShdw blurRad="38100" dist="38100" dir="2700000" algn="tl">
                  <a:srgbClr val="000000">
                    <a:alpha val="43137"/>
                  </a:srgbClr>
                </a:outerShdw>
              </a:effectLst>
              <a:latin typeface="Arial" pitchFamily="34" charset="0"/>
              <a:cs typeface="Arial" pitchFamily="34" charset="0"/>
            </a:endParaRPr>
          </a:p>
        </p:txBody>
      </p:sp>
      <p:sp>
        <p:nvSpPr>
          <p:cNvPr id="177160" name="Rectangle 8"/>
          <p:cNvSpPr>
            <a:spLocks noChangeArrowheads="1"/>
          </p:cNvSpPr>
          <p:nvPr/>
        </p:nvSpPr>
        <p:spPr bwMode="auto">
          <a:xfrm>
            <a:off x="1403350" y="5876925"/>
            <a:ext cx="6192838" cy="719138"/>
          </a:xfrm>
          <a:prstGeom prst="rect">
            <a:avLst/>
          </a:prstGeom>
          <a:solidFill>
            <a:schemeClr val="accent1"/>
          </a:solidFill>
          <a:ln w="9525">
            <a:solidFill>
              <a:schemeClr val="tx1"/>
            </a:solidFill>
            <a:miter lim="800000"/>
            <a:headEnd/>
            <a:tailEnd/>
          </a:ln>
          <a:effectLst/>
        </p:spPr>
        <p:txBody>
          <a:bodyPr wrap="none" anchor="ctr"/>
          <a:lstStyle/>
          <a:p>
            <a:pPr rtl="0" eaLnBrk="0" fontAlgn="base" hangingPunct="0">
              <a:spcBef>
                <a:spcPct val="0"/>
              </a:spcBef>
              <a:spcAft>
                <a:spcPct val="0"/>
              </a:spcAft>
              <a:defRPr/>
            </a:pPr>
            <a:endParaRPr lang="ar-SA" sz="7200" b="1">
              <a:solidFill>
                <a:srgbClr val="FF4B94"/>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147841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77157"/>
                                        </p:tgtEl>
                                        <p:attrNameLst>
                                          <p:attrName>style.visibility</p:attrName>
                                        </p:attrNameLst>
                                      </p:cBhvr>
                                      <p:to>
                                        <p:strVal val="visible"/>
                                      </p:to>
                                    </p:set>
                                    <p:anim calcmode="lin" valueType="num">
                                      <p:cBhvr>
                                        <p:cTn id="7" dur="1000" fill="hold"/>
                                        <p:tgtEl>
                                          <p:spTgt spid="177157"/>
                                        </p:tgtEl>
                                        <p:attrNameLst>
                                          <p:attrName>ppt_x</p:attrName>
                                        </p:attrNameLst>
                                      </p:cBhvr>
                                      <p:tavLst>
                                        <p:tav tm="0">
                                          <p:val>
                                            <p:strVal val="#ppt_x-.2"/>
                                          </p:val>
                                        </p:tav>
                                        <p:tav tm="100000">
                                          <p:val>
                                            <p:strVal val="#ppt_x"/>
                                          </p:val>
                                        </p:tav>
                                      </p:tavLst>
                                    </p:anim>
                                    <p:anim calcmode="lin" valueType="num">
                                      <p:cBhvr>
                                        <p:cTn id="8" dur="1000" fill="hold"/>
                                        <p:tgtEl>
                                          <p:spTgt spid="17715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715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77158"/>
                                        </p:tgtEl>
                                        <p:attrNameLst>
                                          <p:attrName>style.visibility</p:attrName>
                                        </p:attrNameLst>
                                      </p:cBhvr>
                                      <p:to>
                                        <p:strVal val="visible"/>
                                      </p:to>
                                    </p:set>
                                    <p:anim calcmode="lin" valueType="num">
                                      <p:cBhvr>
                                        <p:cTn id="14" dur="1000" fill="hold"/>
                                        <p:tgtEl>
                                          <p:spTgt spid="177158"/>
                                        </p:tgtEl>
                                        <p:attrNameLst>
                                          <p:attrName>ppt_x</p:attrName>
                                        </p:attrNameLst>
                                      </p:cBhvr>
                                      <p:tavLst>
                                        <p:tav tm="0">
                                          <p:val>
                                            <p:strVal val="#ppt_x-.2"/>
                                          </p:val>
                                        </p:tav>
                                        <p:tav tm="100000">
                                          <p:val>
                                            <p:strVal val="#ppt_x"/>
                                          </p:val>
                                        </p:tav>
                                      </p:tavLst>
                                    </p:anim>
                                    <p:anim calcmode="lin" valueType="num">
                                      <p:cBhvr>
                                        <p:cTn id="15" dur="1000" fill="hold"/>
                                        <p:tgtEl>
                                          <p:spTgt spid="17715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7715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77160"/>
                                        </p:tgtEl>
                                        <p:attrNameLst>
                                          <p:attrName>style.visibility</p:attrName>
                                        </p:attrNameLst>
                                      </p:cBhvr>
                                      <p:to>
                                        <p:strVal val="visible"/>
                                      </p:to>
                                    </p:set>
                                    <p:anim calcmode="lin" valueType="num">
                                      <p:cBhvr>
                                        <p:cTn id="21" dur="1000" fill="hold"/>
                                        <p:tgtEl>
                                          <p:spTgt spid="177160"/>
                                        </p:tgtEl>
                                        <p:attrNameLst>
                                          <p:attrName>ppt_x</p:attrName>
                                        </p:attrNameLst>
                                      </p:cBhvr>
                                      <p:tavLst>
                                        <p:tav tm="0">
                                          <p:val>
                                            <p:strVal val="#ppt_x-.2"/>
                                          </p:val>
                                        </p:tav>
                                        <p:tav tm="100000">
                                          <p:val>
                                            <p:strVal val="#ppt_x"/>
                                          </p:val>
                                        </p:tav>
                                      </p:tavLst>
                                    </p:anim>
                                    <p:anim calcmode="lin" valueType="num">
                                      <p:cBhvr>
                                        <p:cTn id="22" dur="1000" fill="hold"/>
                                        <p:tgtEl>
                                          <p:spTgt spid="177160"/>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7716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77159"/>
                                        </p:tgtEl>
                                        <p:attrNameLst>
                                          <p:attrName>style.visibility</p:attrName>
                                        </p:attrNameLst>
                                      </p:cBhvr>
                                      <p:to>
                                        <p:strVal val="visible"/>
                                      </p:to>
                                    </p:set>
                                    <p:anim calcmode="lin" valueType="num">
                                      <p:cBhvr>
                                        <p:cTn id="28" dur="1000" fill="hold"/>
                                        <p:tgtEl>
                                          <p:spTgt spid="177159"/>
                                        </p:tgtEl>
                                        <p:attrNameLst>
                                          <p:attrName>ppt_x</p:attrName>
                                        </p:attrNameLst>
                                      </p:cBhvr>
                                      <p:tavLst>
                                        <p:tav tm="0">
                                          <p:val>
                                            <p:strVal val="#ppt_x-.2"/>
                                          </p:val>
                                        </p:tav>
                                        <p:tav tm="100000">
                                          <p:val>
                                            <p:strVal val="#ppt_x"/>
                                          </p:val>
                                        </p:tav>
                                      </p:tavLst>
                                    </p:anim>
                                    <p:anim calcmode="lin" valueType="num">
                                      <p:cBhvr>
                                        <p:cTn id="29" dur="1000" fill="hold"/>
                                        <p:tgtEl>
                                          <p:spTgt spid="177159"/>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77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7" grpId="0" animBg="1"/>
      <p:bldP spid="177158" grpId="0" animBg="1"/>
      <p:bldP spid="177159" grpId="0" animBg="1"/>
      <p:bldP spid="1771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Rectangle 9"/>
          <p:cNvSpPr>
            <a:spLocks noChangeArrowheads="1"/>
          </p:cNvSpPr>
          <p:nvPr/>
        </p:nvSpPr>
        <p:spPr bwMode="auto">
          <a:xfrm rot="5400000">
            <a:off x="4429125" y="-928687"/>
            <a:ext cx="214313" cy="8643937"/>
          </a:xfrm>
          <a:prstGeom prst="rect">
            <a:avLst/>
          </a:prstGeom>
          <a:solidFill>
            <a:srgbClr val="FF9900">
              <a:alpha val="70000"/>
            </a:srgbClr>
          </a:solidFill>
          <a:ln w="9525">
            <a:noFill/>
            <a:miter lim="800000"/>
            <a:headEnd/>
            <a:tailEnd/>
          </a:ln>
        </p:spPr>
        <p:txBody>
          <a:bodyPr rot="10800000" vert="eaVert" wrap="none" anchor="ctr"/>
          <a:lstStyle/>
          <a:p>
            <a:pPr algn="l" rtl="0" eaLnBrk="0" fontAlgn="base" hangingPunct="0">
              <a:spcBef>
                <a:spcPct val="0"/>
              </a:spcBef>
              <a:spcAft>
                <a:spcPct val="0"/>
              </a:spcAft>
              <a:defRPr/>
            </a:pPr>
            <a:endParaRPr lang="ar-SA">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Rectangle 8"/>
          <p:cNvSpPr>
            <a:spLocks noChangeArrowheads="1"/>
          </p:cNvSpPr>
          <p:nvPr/>
        </p:nvSpPr>
        <p:spPr bwMode="auto">
          <a:xfrm>
            <a:off x="4714875" y="1833563"/>
            <a:ext cx="714375" cy="4667250"/>
          </a:xfrm>
          <a:prstGeom prst="rect">
            <a:avLst/>
          </a:prstGeom>
          <a:solidFill>
            <a:srgbClr val="339966">
              <a:alpha val="83000"/>
            </a:srgbClr>
          </a:solidFill>
          <a:ln w="9525">
            <a:noFill/>
            <a:miter lim="800000"/>
            <a:headEnd/>
            <a:tailEnd/>
          </a:ln>
        </p:spPr>
        <p:txBody>
          <a:bodyPr wrap="none" anchor="ctr"/>
          <a:lstStyle/>
          <a:p>
            <a:pPr algn="l" rtl="0" eaLnBrk="0" fontAlgn="base" hangingPunct="0">
              <a:spcBef>
                <a:spcPct val="0"/>
              </a:spcBef>
              <a:spcAft>
                <a:spcPct val="0"/>
              </a:spcAft>
              <a:defRPr/>
            </a:pPr>
            <a:endParaRPr lang="ar-SA">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Rectangle 10"/>
          <p:cNvSpPr>
            <a:spLocks noChangeArrowheads="1"/>
          </p:cNvSpPr>
          <p:nvPr/>
        </p:nvSpPr>
        <p:spPr bwMode="auto">
          <a:xfrm>
            <a:off x="4721225" y="3284538"/>
            <a:ext cx="714375" cy="215900"/>
          </a:xfrm>
          <a:prstGeom prst="rect">
            <a:avLst/>
          </a:prstGeom>
          <a:solidFill>
            <a:srgbClr val="800000"/>
          </a:solidFill>
          <a:ln w="9525">
            <a:noFill/>
            <a:miter lim="800000"/>
            <a:headEnd/>
            <a:tailEnd/>
          </a:ln>
        </p:spPr>
        <p:txBody>
          <a:bodyPr wrap="none" anchor="ctr"/>
          <a:lstStyle/>
          <a:p>
            <a:pPr algn="l" rtl="0" eaLnBrk="0" fontAlgn="base" hangingPunct="0">
              <a:spcBef>
                <a:spcPct val="0"/>
              </a:spcBef>
              <a:spcAft>
                <a:spcPct val="0"/>
              </a:spcAft>
              <a:defRPr/>
            </a:pPr>
            <a:endParaRPr lang="ar-SA">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Rectangle 6"/>
          <p:cNvSpPr>
            <a:spLocks noChangeArrowheads="1"/>
          </p:cNvSpPr>
          <p:nvPr/>
        </p:nvSpPr>
        <p:spPr bwMode="auto">
          <a:xfrm>
            <a:off x="8643938" y="0"/>
            <a:ext cx="500062" cy="500063"/>
          </a:xfrm>
          <a:prstGeom prst="rect">
            <a:avLst/>
          </a:prstGeom>
          <a:noFill/>
          <a:ln w="28575">
            <a:solidFill>
              <a:srgbClr val="E45740"/>
            </a:solidFill>
            <a:miter lim="800000"/>
            <a:headEnd/>
            <a:tailEnd/>
          </a:ln>
        </p:spPr>
        <p:txBody>
          <a:bodyPr wrap="none" anchor="ctr"/>
          <a:lstStyle/>
          <a:p>
            <a:pPr algn="l" rtl="0" eaLnBrk="0" fontAlgn="base" hangingPunct="0">
              <a:spcBef>
                <a:spcPct val="0"/>
              </a:spcBef>
              <a:spcAft>
                <a:spcPct val="0"/>
              </a:spcAft>
              <a:defRPr/>
            </a:pPr>
            <a:endParaRPr lang="ar-SA">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
        <p:nvSpPr>
          <p:cNvPr id="5134" name="AutoShape 14"/>
          <p:cNvSpPr>
            <a:spLocks noChangeArrowheads="1"/>
          </p:cNvSpPr>
          <p:nvPr/>
        </p:nvSpPr>
        <p:spPr bwMode="auto">
          <a:xfrm>
            <a:off x="2916238" y="3213100"/>
            <a:ext cx="2736850" cy="719138"/>
          </a:xfrm>
          <a:prstGeom prst="roundRect">
            <a:avLst>
              <a:gd name="adj" fmla="val 16667"/>
            </a:avLst>
          </a:prstGeom>
          <a:gradFill rotWithShape="1">
            <a:gsLst>
              <a:gs pos="0">
                <a:schemeClr val="accent1"/>
              </a:gs>
              <a:gs pos="50000">
                <a:schemeClr val="bg1"/>
              </a:gs>
              <a:gs pos="100000">
                <a:schemeClr val="accent1"/>
              </a:gs>
            </a:gsLst>
            <a:lin ang="5400000" scaled="1"/>
          </a:gradFill>
          <a:ln w="38100" algn="ctr">
            <a:solidFill>
              <a:schemeClr val="hlink"/>
            </a:solidFill>
            <a:round/>
            <a:headEnd/>
            <a:tailEnd/>
          </a:ln>
          <a:effectLst>
            <a:outerShdw dist="35921" dir="2700000" algn="ctr" rotWithShape="0">
              <a:schemeClr val="bg1"/>
            </a:outerShdw>
          </a:effectLst>
        </p:spPr>
        <p:txBody>
          <a:bodyPr wrap="none" anchor="ctr"/>
          <a:lstStyle/>
          <a:p>
            <a:pPr algn="ctr" eaLnBrk="0" fontAlgn="base" hangingPunct="0">
              <a:spcBef>
                <a:spcPct val="0"/>
              </a:spcBef>
              <a:spcAft>
                <a:spcPct val="0"/>
              </a:spcAft>
              <a:defRPr/>
            </a:pPr>
            <a:r>
              <a:rPr lang="ar-SA" sz="4400">
                <a:solidFill>
                  <a:srgbClr val="00716E"/>
                </a:solidFill>
                <a:effectLst>
                  <a:outerShdw blurRad="38100" dist="38100" dir="2700000" algn="tl">
                    <a:srgbClr val="000000"/>
                  </a:outerShdw>
                </a:effectLst>
                <a:latin typeface="Arial" pitchFamily="34" charset="0"/>
                <a:cs typeface="Arial" pitchFamily="34" charset="0"/>
              </a:rPr>
              <a:t>زر </a:t>
            </a:r>
            <a:r>
              <a:rPr lang="en-US" sz="4400">
                <a:solidFill>
                  <a:srgbClr val="00716E"/>
                </a:solidFill>
                <a:effectLst>
                  <a:outerShdw blurRad="38100" dist="38100" dir="2700000" algn="tl">
                    <a:srgbClr val="000000"/>
                  </a:outerShdw>
                </a:effectLst>
                <a:latin typeface="Arial" pitchFamily="34" charset="0"/>
                <a:cs typeface="Arial" pitchFamily="34" charset="0"/>
              </a:rPr>
              <a:t>Office</a:t>
            </a:r>
            <a:endParaRPr lang="en-US">
              <a:solidFill>
                <a:srgbClr val="00716E"/>
              </a:solidFill>
              <a:latin typeface="Arial" pitchFamily="34" charset="0"/>
              <a:cs typeface="Arial" pitchFamily="34" charset="0"/>
            </a:endParaRPr>
          </a:p>
        </p:txBody>
      </p:sp>
      <p:pic>
        <p:nvPicPr>
          <p:cNvPr id="513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463" y="53975"/>
            <a:ext cx="7570787"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37" name="AutoShape 17"/>
          <p:cNvSpPr>
            <a:spLocks noChangeArrowheads="1"/>
          </p:cNvSpPr>
          <p:nvPr/>
        </p:nvSpPr>
        <p:spPr bwMode="auto">
          <a:xfrm>
            <a:off x="2498725" y="1833563"/>
            <a:ext cx="4197350" cy="1439862"/>
          </a:xfrm>
          <a:prstGeom prst="roundRect">
            <a:avLst>
              <a:gd name="adj" fmla="val 16667"/>
            </a:avLst>
          </a:prstGeom>
          <a:gradFill rotWithShape="1">
            <a:gsLst>
              <a:gs pos="0">
                <a:schemeClr val="accent1"/>
              </a:gs>
              <a:gs pos="50000">
                <a:schemeClr val="bg1"/>
              </a:gs>
              <a:gs pos="100000">
                <a:schemeClr val="accent1"/>
              </a:gs>
            </a:gsLst>
            <a:lin ang="5400000" scaled="1"/>
          </a:gradFill>
          <a:ln w="38100" algn="ctr">
            <a:solidFill>
              <a:schemeClr val="hlink"/>
            </a:solidFill>
            <a:round/>
            <a:headEnd/>
            <a:tailEnd/>
          </a:ln>
          <a:effectLst>
            <a:outerShdw dist="35921" dir="2700000" algn="ctr" rotWithShape="0">
              <a:schemeClr val="bg1"/>
            </a:outerShdw>
          </a:effectLst>
        </p:spPr>
        <p:txBody>
          <a:bodyPr wrap="none" anchor="ctr"/>
          <a:lstStyle/>
          <a:p>
            <a:pPr algn="ctr" eaLnBrk="0" fontAlgn="base" hangingPunct="0">
              <a:spcBef>
                <a:spcPct val="0"/>
              </a:spcBef>
              <a:spcAft>
                <a:spcPct val="0"/>
              </a:spcAft>
              <a:defRPr/>
            </a:pPr>
            <a:r>
              <a:rPr lang="ar-SA" sz="4400" dirty="0">
                <a:solidFill>
                  <a:srgbClr val="00716E"/>
                </a:solidFill>
                <a:latin typeface="Arial" pitchFamily="34" charset="0"/>
                <a:cs typeface="Arial" pitchFamily="34" charset="0"/>
              </a:rPr>
              <a:t>شريط عنوان البرنامج</a:t>
            </a:r>
            <a:endParaRPr lang="en-US" sz="4400" dirty="0">
              <a:solidFill>
                <a:srgbClr val="00716E"/>
              </a:solidFill>
              <a:latin typeface="Arial" pitchFamily="34" charset="0"/>
              <a:cs typeface="Arial" pitchFamily="34" charset="0"/>
            </a:endParaRPr>
          </a:p>
        </p:txBody>
      </p:sp>
      <p:pic>
        <p:nvPicPr>
          <p:cNvPr id="5138"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0350"/>
            <a:ext cx="91662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39" name="AutoShape 19"/>
          <p:cNvSpPr>
            <a:spLocks noChangeArrowheads="1"/>
          </p:cNvSpPr>
          <p:nvPr/>
        </p:nvSpPr>
        <p:spPr bwMode="auto">
          <a:xfrm>
            <a:off x="2498725" y="3422650"/>
            <a:ext cx="3168650" cy="1584325"/>
          </a:xfrm>
          <a:prstGeom prst="roundRect">
            <a:avLst>
              <a:gd name="adj" fmla="val 16667"/>
            </a:avLst>
          </a:prstGeom>
          <a:gradFill rotWithShape="1">
            <a:gsLst>
              <a:gs pos="0">
                <a:schemeClr val="accent1"/>
              </a:gs>
              <a:gs pos="50000">
                <a:schemeClr val="bg1"/>
              </a:gs>
              <a:gs pos="100000">
                <a:schemeClr val="accent1"/>
              </a:gs>
            </a:gsLst>
            <a:lin ang="5400000" scaled="1"/>
          </a:gradFill>
          <a:ln w="38100" algn="ctr">
            <a:solidFill>
              <a:schemeClr val="hlink"/>
            </a:solidFill>
            <a:round/>
            <a:headEnd/>
            <a:tailEnd/>
          </a:ln>
          <a:effectLst>
            <a:outerShdw dist="35921" dir="2700000" algn="ctr" rotWithShape="0">
              <a:schemeClr val="bg1"/>
            </a:outerShdw>
          </a:effectLst>
        </p:spPr>
        <p:txBody>
          <a:bodyPr wrap="none" anchor="ctr"/>
          <a:lstStyle/>
          <a:p>
            <a:pPr algn="ctr" eaLnBrk="0" fontAlgn="base" hangingPunct="0">
              <a:spcBef>
                <a:spcPct val="0"/>
              </a:spcBef>
              <a:spcAft>
                <a:spcPct val="0"/>
              </a:spcAft>
              <a:defRPr/>
            </a:pPr>
            <a:r>
              <a:rPr lang="ar-SA" sz="4400" dirty="0">
                <a:solidFill>
                  <a:srgbClr val="00716E"/>
                </a:solidFill>
                <a:latin typeface="Arial" pitchFamily="34" charset="0"/>
                <a:cs typeface="Arial" pitchFamily="34" charset="0"/>
              </a:rPr>
              <a:t>شريط القوائم</a:t>
            </a:r>
            <a:endParaRPr lang="en-US" sz="4000" dirty="0">
              <a:solidFill>
                <a:srgbClr val="00716E"/>
              </a:solidFill>
              <a:latin typeface="Arial" pitchFamily="34" charset="0"/>
              <a:cs typeface="Arial" pitchFamily="34" charset="0"/>
            </a:endParaRPr>
          </a:p>
        </p:txBody>
      </p:sp>
      <p:pic>
        <p:nvPicPr>
          <p:cNvPr id="5140"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260350"/>
            <a:ext cx="9366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42"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3195638"/>
            <a:ext cx="8280400" cy="187166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5143"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260350"/>
            <a:ext cx="5032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44"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3286125"/>
            <a:ext cx="8362950" cy="187166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5145"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260350"/>
            <a:ext cx="9350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46"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3305175"/>
            <a:ext cx="8331200" cy="187166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5147"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60350"/>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48" name="Picture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 y="3392488"/>
            <a:ext cx="8353425" cy="187166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5149"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260350"/>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50" name="Picture 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7663" y="3446463"/>
            <a:ext cx="8366125" cy="18732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5151"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260350"/>
            <a:ext cx="43338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52" name="Picture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8138" y="3265488"/>
            <a:ext cx="8351837" cy="18732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5153"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260350"/>
            <a:ext cx="43338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54" name="Picture 3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850" y="3462338"/>
            <a:ext cx="8351838" cy="187166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158" name="Rectangle 38"/>
          <p:cNvSpPr>
            <a:spLocks noChangeArrowheads="1"/>
          </p:cNvSpPr>
          <p:nvPr/>
        </p:nvSpPr>
        <p:spPr bwMode="auto">
          <a:xfrm>
            <a:off x="1547813" y="1412875"/>
            <a:ext cx="7561262" cy="215900"/>
          </a:xfrm>
          <a:prstGeom prst="rect">
            <a:avLst/>
          </a:prstGeom>
          <a:noFill/>
          <a:ln w="28575" algn="ctr">
            <a:solidFill>
              <a:srgbClr val="FF0000"/>
            </a:solidFill>
            <a:miter lim="800000"/>
            <a:headEnd/>
            <a:tailEnd/>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Lst>
        </p:spPr>
        <p:txBody>
          <a:bodyPr wrap="none" anchor="ctr"/>
          <a:lstStyle/>
          <a:p>
            <a:pPr algn="l" rtl="0" fontAlgn="base">
              <a:spcBef>
                <a:spcPct val="0"/>
              </a:spcBef>
              <a:spcAft>
                <a:spcPct val="0"/>
              </a:spcAft>
            </a:pPr>
            <a:endParaRPr lang="ar-SA" altLang="en-US" sz="7200" b="1">
              <a:solidFill>
                <a:srgbClr val="FF4B94"/>
              </a:solidFill>
              <a:latin typeface="Arial" pitchFamily="34" charset="0"/>
              <a:cs typeface="Arial" pitchFamily="34" charset="0"/>
            </a:endParaRPr>
          </a:p>
        </p:txBody>
      </p:sp>
      <p:sp>
        <p:nvSpPr>
          <p:cNvPr id="4" name="AutoShape 14"/>
          <p:cNvSpPr>
            <a:spLocks noChangeArrowheads="1"/>
          </p:cNvSpPr>
          <p:nvPr/>
        </p:nvSpPr>
        <p:spPr bwMode="auto">
          <a:xfrm>
            <a:off x="1943100" y="3854450"/>
            <a:ext cx="1800225" cy="1368425"/>
          </a:xfrm>
          <a:prstGeom prst="wedgeRoundRectCallout">
            <a:avLst>
              <a:gd name="adj1" fmla="val -19463"/>
              <a:gd name="adj2" fmla="val -221131"/>
              <a:gd name="adj3" fmla="val 16667"/>
            </a:avLst>
          </a:prstGeom>
          <a:gradFill rotWithShape="1">
            <a:gsLst>
              <a:gs pos="0">
                <a:schemeClr val="bg1">
                  <a:alpha val="35001"/>
                </a:schemeClr>
              </a:gs>
              <a:gs pos="50000">
                <a:schemeClr val="accent1"/>
              </a:gs>
              <a:gs pos="100000">
                <a:schemeClr val="bg1">
                  <a:alpha val="35001"/>
                </a:schemeClr>
              </a:gs>
            </a:gsLst>
            <a:lin ang="18900000" scaled="1"/>
          </a:gradFill>
          <a:ln w="28575">
            <a:solidFill>
              <a:schemeClr val="hlink"/>
            </a:solidFill>
            <a:miter lim="800000"/>
            <a:headEnd/>
            <a:tailEnd/>
          </a:ln>
        </p:spPr>
        <p:txBody>
          <a:bodyPr/>
          <a:lstStyle/>
          <a:p>
            <a:pPr algn="ctr" rtl="0" eaLnBrk="0" fontAlgn="base" hangingPunct="0">
              <a:spcBef>
                <a:spcPct val="0"/>
              </a:spcBef>
              <a:spcAft>
                <a:spcPct val="0"/>
              </a:spcAft>
              <a:defRPr/>
            </a:pPr>
            <a:r>
              <a:rPr lang="ar-SA" sz="4400" dirty="0">
                <a:solidFill>
                  <a:srgbClr val="00716E"/>
                </a:solidFill>
                <a:effectLst>
                  <a:outerShdw blurRad="38100" dist="38100" dir="2700000" algn="tl">
                    <a:srgbClr val="C0C0C0"/>
                  </a:outerShdw>
                </a:effectLst>
                <a:latin typeface="Arial" pitchFamily="34" charset="0"/>
                <a:cs typeface="Arial" pitchFamily="34" charset="0"/>
              </a:rPr>
              <a:t>شريط الصيغة</a:t>
            </a:r>
            <a:endParaRPr lang="en-GB" sz="4400" dirty="0">
              <a:solidFill>
                <a:srgbClr val="00716E"/>
              </a:solidFill>
              <a:effectLst>
                <a:outerShdw blurRad="38100" dist="38100" dir="2700000" algn="tl">
                  <a:srgbClr val="C0C0C0"/>
                </a:outerShdw>
              </a:effectLst>
              <a:latin typeface="Arial" pitchFamily="34" charset="0"/>
              <a:cs typeface="Arial" pitchFamily="34" charset="0"/>
            </a:endParaRPr>
          </a:p>
        </p:txBody>
      </p:sp>
      <p:pic>
        <p:nvPicPr>
          <p:cNvPr id="5160"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6838"/>
            <a:ext cx="15779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9" name="AutoShape 14"/>
          <p:cNvSpPr>
            <a:spLocks noChangeArrowheads="1"/>
          </p:cNvSpPr>
          <p:nvPr/>
        </p:nvSpPr>
        <p:spPr bwMode="auto">
          <a:xfrm>
            <a:off x="338138" y="4946650"/>
            <a:ext cx="2578100" cy="1368425"/>
          </a:xfrm>
          <a:prstGeom prst="wedgeRoundRectCallout">
            <a:avLst>
              <a:gd name="adj1" fmla="val 249208"/>
              <a:gd name="adj2" fmla="val 16260"/>
              <a:gd name="adj3" fmla="val 16667"/>
            </a:avLst>
          </a:prstGeom>
          <a:gradFill rotWithShape="1">
            <a:gsLst>
              <a:gs pos="0">
                <a:schemeClr val="bg1">
                  <a:alpha val="35001"/>
                </a:schemeClr>
              </a:gs>
              <a:gs pos="50000">
                <a:schemeClr val="accent1"/>
              </a:gs>
              <a:gs pos="100000">
                <a:schemeClr val="bg1">
                  <a:alpha val="35001"/>
                </a:schemeClr>
              </a:gs>
            </a:gsLst>
            <a:lin ang="18900000" scaled="1"/>
          </a:gradFill>
          <a:ln w="28575">
            <a:solidFill>
              <a:schemeClr val="hlink"/>
            </a:solidFill>
            <a:miter lim="800000"/>
            <a:headEnd/>
            <a:tailEnd/>
          </a:ln>
        </p:spPr>
        <p:txBody>
          <a:bodyPr/>
          <a:lstStyle/>
          <a:p>
            <a:pPr algn="ctr" rtl="0" eaLnBrk="0" fontAlgn="base" hangingPunct="0">
              <a:spcBef>
                <a:spcPct val="0"/>
              </a:spcBef>
              <a:spcAft>
                <a:spcPct val="0"/>
              </a:spcAft>
              <a:defRPr/>
            </a:pPr>
            <a:r>
              <a:rPr lang="ar-SA" sz="4400" dirty="0">
                <a:solidFill>
                  <a:srgbClr val="00716E"/>
                </a:solidFill>
                <a:effectLst>
                  <a:outerShdw blurRad="38100" dist="38100" dir="2700000" algn="tl">
                    <a:srgbClr val="C0C0C0"/>
                  </a:outerShdw>
                </a:effectLst>
                <a:latin typeface="Arial" pitchFamily="34" charset="0"/>
                <a:cs typeface="Arial" pitchFamily="34" charset="0"/>
              </a:rPr>
              <a:t>الخلايا وورقة العمل</a:t>
            </a:r>
            <a:endParaRPr lang="en-GB" sz="4400" dirty="0">
              <a:solidFill>
                <a:srgbClr val="00716E"/>
              </a:solidFill>
              <a:effectLst>
                <a:outerShdw blurRad="38100" dist="38100" dir="2700000" algn="tl">
                  <a:srgbClr val="C0C0C0"/>
                </a:outerShdw>
              </a:effectLst>
              <a:latin typeface="Arial" pitchFamily="34" charset="0"/>
              <a:cs typeface="Arial" pitchFamily="34" charset="0"/>
            </a:endParaRPr>
          </a:p>
        </p:txBody>
      </p:sp>
      <p:sp>
        <p:nvSpPr>
          <p:cNvPr id="30" name="AutoShape 14"/>
          <p:cNvSpPr>
            <a:spLocks noChangeArrowheads="1"/>
          </p:cNvSpPr>
          <p:nvPr/>
        </p:nvSpPr>
        <p:spPr bwMode="auto">
          <a:xfrm>
            <a:off x="1033463" y="4006850"/>
            <a:ext cx="2862262" cy="1368425"/>
          </a:xfrm>
          <a:prstGeom prst="wedgeRoundRectCallout">
            <a:avLst>
              <a:gd name="adj1" fmla="val 184088"/>
              <a:gd name="adj2" fmla="val 135836"/>
              <a:gd name="adj3" fmla="val 16667"/>
            </a:avLst>
          </a:prstGeom>
          <a:gradFill rotWithShape="1">
            <a:gsLst>
              <a:gs pos="0">
                <a:schemeClr val="bg1">
                  <a:alpha val="35001"/>
                </a:schemeClr>
              </a:gs>
              <a:gs pos="50000">
                <a:schemeClr val="accent1"/>
              </a:gs>
              <a:gs pos="100000">
                <a:schemeClr val="bg1">
                  <a:alpha val="35001"/>
                </a:schemeClr>
              </a:gs>
            </a:gsLst>
            <a:lin ang="18900000" scaled="1"/>
          </a:gradFill>
          <a:ln w="28575">
            <a:solidFill>
              <a:schemeClr val="hlink"/>
            </a:solidFill>
            <a:miter lim="800000"/>
            <a:headEnd/>
            <a:tailEnd/>
          </a:ln>
        </p:spPr>
        <p:txBody>
          <a:bodyPr/>
          <a:lstStyle/>
          <a:p>
            <a:pPr algn="ctr" rtl="0" eaLnBrk="0" fontAlgn="base" hangingPunct="0">
              <a:spcBef>
                <a:spcPct val="0"/>
              </a:spcBef>
              <a:spcAft>
                <a:spcPct val="0"/>
              </a:spcAft>
              <a:defRPr/>
            </a:pPr>
            <a:r>
              <a:rPr lang="ar-SA" sz="4400" dirty="0">
                <a:solidFill>
                  <a:srgbClr val="00716E"/>
                </a:solidFill>
                <a:effectLst>
                  <a:outerShdw blurRad="38100" dist="38100" dir="2700000" algn="tl">
                    <a:srgbClr val="C0C0C0"/>
                  </a:outerShdw>
                </a:effectLst>
                <a:latin typeface="Arial" pitchFamily="34" charset="0"/>
                <a:cs typeface="Arial" pitchFamily="34" charset="0"/>
              </a:rPr>
              <a:t>قائمة اوراق المصنف</a:t>
            </a:r>
            <a:endParaRPr lang="en-GB" sz="4400" dirty="0">
              <a:solidFill>
                <a:srgbClr val="00716E"/>
              </a:solidFill>
              <a:effectLst>
                <a:outerShdw blurRad="38100" dist="38100" dir="2700000" algn="tl">
                  <a:srgbClr val="C0C0C0"/>
                </a:outerShdw>
              </a:effectLst>
              <a:latin typeface="Arial" pitchFamily="34" charset="0"/>
              <a:cs typeface="Arial" pitchFamily="34" charset="0"/>
            </a:endParaRPr>
          </a:p>
        </p:txBody>
      </p:sp>
    </p:spTree>
    <p:extLst>
      <p:ext uri="{BB962C8B-B14F-4D97-AF65-F5344CB8AC3E}">
        <p14:creationId xmlns:p14="http://schemas.microsoft.com/office/powerpoint/2010/main" val="2727699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fmla="#ppt_w*sin(2.5*pi*$)">
                                          <p:val>
                                            <p:fltVal val="0"/>
                                          </p:val>
                                        </p:tav>
                                        <p:tav tm="100000">
                                          <p:val>
                                            <p:fltVal val="1"/>
                                          </p:val>
                                        </p:tav>
                                      </p:tavLst>
                                    </p:anim>
                                    <p:anim calcmode="lin" valueType="num">
                                      <p:cBhvr>
                                        <p:cTn id="8" dur="2000" fill="hold"/>
                                        <p:tgtEl>
                                          <p:spTgt spid="10"/>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5134"/>
                                        </p:tgtEl>
                                        <p:attrNameLst>
                                          <p:attrName>style.visibility</p:attrName>
                                        </p:attrNameLst>
                                      </p:cBhvr>
                                      <p:to>
                                        <p:strVal val="visible"/>
                                      </p:to>
                                    </p:set>
                                    <p:anim calcmode="lin" valueType="num">
                                      <p:cBhvr>
                                        <p:cTn id="11" dur="500" fill="hold"/>
                                        <p:tgtEl>
                                          <p:spTgt spid="5134"/>
                                        </p:tgtEl>
                                        <p:attrNameLst>
                                          <p:attrName>ppt_w</p:attrName>
                                        </p:attrNameLst>
                                      </p:cBhvr>
                                      <p:tavLst>
                                        <p:tav tm="0">
                                          <p:val>
                                            <p:fltVal val="0"/>
                                          </p:val>
                                        </p:tav>
                                        <p:tav tm="100000">
                                          <p:val>
                                            <p:strVal val="#ppt_w"/>
                                          </p:val>
                                        </p:tav>
                                      </p:tavLst>
                                    </p:anim>
                                    <p:anim calcmode="lin" valueType="num">
                                      <p:cBhvr>
                                        <p:cTn id="12" dur="500" fill="hold"/>
                                        <p:tgtEl>
                                          <p:spTgt spid="5134"/>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1" nodeType="clickEffect">
                                  <p:stCondLst>
                                    <p:cond delay="0"/>
                                  </p:stCondLst>
                                  <p:childTnLst>
                                    <p:animEffect transition="out" filter="blinds(horizontal)">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3" presetClass="exit" presetSubtype="10" fill="hold" grpId="1" nodeType="withEffect">
                                  <p:stCondLst>
                                    <p:cond delay="0"/>
                                  </p:stCondLst>
                                  <p:childTnLst>
                                    <p:animEffect transition="out" filter="blinds(horizontal)">
                                      <p:cBhvr>
                                        <p:cTn id="19" dur="500"/>
                                        <p:tgtEl>
                                          <p:spTgt spid="5134"/>
                                        </p:tgtEl>
                                      </p:cBhvr>
                                    </p:animEffect>
                                    <p:set>
                                      <p:cBhvr>
                                        <p:cTn id="20" dur="1" fill="hold">
                                          <p:stCondLst>
                                            <p:cond delay="499"/>
                                          </p:stCondLst>
                                        </p:cTn>
                                        <p:tgtEl>
                                          <p:spTgt spid="5134"/>
                                        </p:tgtEl>
                                        <p:attrNameLst>
                                          <p:attrName>style.visibility</p:attrName>
                                        </p:attrNameLst>
                                      </p:cBhvr>
                                      <p:to>
                                        <p:strVal val="hidden"/>
                                      </p:to>
                                    </p:set>
                                  </p:childTnLst>
                                </p:cTn>
                              </p:par>
                            </p:childTnLst>
                          </p:cTn>
                        </p:par>
                        <p:par>
                          <p:cTn id="21" fill="hold" nodeType="afterGroup">
                            <p:stCondLst>
                              <p:cond delay="500"/>
                            </p:stCondLst>
                            <p:childTnLst>
                              <p:par>
                                <p:cTn id="22" presetID="5" presetClass="entr" presetSubtype="10" fill="hold" nodeType="afterEffect">
                                  <p:stCondLst>
                                    <p:cond delay="0"/>
                                  </p:stCondLst>
                                  <p:childTnLst>
                                    <p:set>
                                      <p:cBhvr>
                                        <p:cTn id="23" dur="1" fill="hold">
                                          <p:stCondLst>
                                            <p:cond delay="0"/>
                                          </p:stCondLst>
                                        </p:cTn>
                                        <p:tgtEl>
                                          <p:spTgt spid="5136"/>
                                        </p:tgtEl>
                                        <p:attrNameLst>
                                          <p:attrName>style.visibility</p:attrName>
                                        </p:attrNameLst>
                                      </p:cBhvr>
                                      <p:to>
                                        <p:strVal val="visible"/>
                                      </p:to>
                                    </p:set>
                                    <p:animEffect transition="in" filter="checkerboard(across)">
                                      <p:cBhvr>
                                        <p:cTn id="24" dur="500"/>
                                        <p:tgtEl>
                                          <p:spTgt spid="5136"/>
                                        </p:tgtEl>
                                      </p:cBhvr>
                                    </p:animEffect>
                                  </p:childTnLst>
                                </p:cTn>
                              </p:par>
                            </p:childTnLst>
                          </p:cTn>
                        </p:par>
                        <p:par>
                          <p:cTn id="25" fill="hold" nodeType="afterGroup">
                            <p:stCondLst>
                              <p:cond delay="1000"/>
                            </p:stCondLst>
                            <p:childTnLst>
                              <p:par>
                                <p:cTn id="26" presetID="17" presetClass="entr" presetSubtype="10" fill="hold" grpId="0" nodeType="afterEffect">
                                  <p:stCondLst>
                                    <p:cond delay="0"/>
                                  </p:stCondLst>
                                  <p:childTnLst>
                                    <p:set>
                                      <p:cBhvr>
                                        <p:cTn id="27" dur="1" fill="hold">
                                          <p:stCondLst>
                                            <p:cond delay="0"/>
                                          </p:stCondLst>
                                        </p:cTn>
                                        <p:tgtEl>
                                          <p:spTgt spid="5137"/>
                                        </p:tgtEl>
                                        <p:attrNameLst>
                                          <p:attrName>style.visibility</p:attrName>
                                        </p:attrNameLst>
                                      </p:cBhvr>
                                      <p:to>
                                        <p:strVal val="visible"/>
                                      </p:to>
                                    </p:set>
                                    <p:anim calcmode="lin" valueType="num">
                                      <p:cBhvr>
                                        <p:cTn id="28" dur="500" fill="hold"/>
                                        <p:tgtEl>
                                          <p:spTgt spid="5137"/>
                                        </p:tgtEl>
                                        <p:attrNameLst>
                                          <p:attrName>ppt_w</p:attrName>
                                        </p:attrNameLst>
                                      </p:cBhvr>
                                      <p:tavLst>
                                        <p:tav tm="0">
                                          <p:val>
                                            <p:fltVal val="0"/>
                                          </p:val>
                                        </p:tav>
                                        <p:tav tm="100000">
                                          <p:val>
                                            <p:strVal val="#ppt_w"/>
                                          </p:val>
                                        </p:tav>
                                      </p:tavLst>
                                    </p:anim>
                                    <p:anim calcmode="lin" valueType="num">
                                      <p:cBhvr>
                                        <p:cTn id="29" dur="500" fill="hold"/>
                                        <p:tgtEl>
                                          <p:spTgt spid="5137"/>
                                        </p:tgtEl>
                                        <p:attrNameLst>
                                          <p:attrName>ppt_h</p:attrName>
                                        </p:attrNameLst>
                                      </p:cBhvr>
                                      <p:tavLst>
                                        <p:tav tm="0">
                                          <p:val>
                                            <p:strVal val="#ppt_h"/>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xit" presetSubtype="10" fill="hold" nodeType="clickEffect">
                                  <p:stCondLst>
                                    <p:cond delay="0"/>
                                  </p:stCondLst>
                                  <p:childTnLst>
                                    <p:animEffect transition="out" filter="checkerboard(across)">
                                      <p:cBhvr>
                                        <p:cTn id="33" dur="500"/>
                                        <p:tgtEl>
                                          <p:spTgt spid="5136"/>
                                        </p:tgtEl>
                                      </p:cBhvr>
                                    </p:animEffect>
                                    <p:set>
                                      <p:cBhvr>
                                        <p:cTn id="34" dur="1" fill="hold">
                                          <p:stCondLst>
                                            <p:cond delay="499"/>
                                          </p:stCondLst>
                                        </p:cTn>
                                        <p:tgtEl>
                                          <p:spTgt spid="5136"/>
                                        </p:tgtEl>
                                        <p:attrNameLst>
                                          <p:attrName>style.visibility</p:attrName>
                                        </p:attrNameLst>
                                      </p:cBhvr>
                                      <p:to>
                                        <p:strVal val="hidden"/>
                                      </p:to>
                                    </p:set>
                                  </p:childTnLst>
                                </p:cTn>
                              </p:par>
                              <p:par>
                                <p:cTn id="35" presetID="3" presetClass="exit" presetSubtype="10" fill="hold" grpId="1" nodeType="withEffect">
                                  <p:stCondLst>
                                    <p:cond delay="0"/>
                                  </p:stCondLst>
                                  <p:childTnLst>
                                    <p:animEffect transition="out" filter="blinds(horizontal)">
                                      <p:cBhvr>
                                        <p:cTn id="36" dur="500"/>
                                        <p:tgtEl>
                                          <p:spTgt spid="5137"/>
                                        </p:tgtEl>
                                      </p:cBhvr>
                                    </p:animEffect>
                                    <p:set>
                                      <p:cBhvr>
                                        <p:cTn id="37" dur="1" fill="hold">
                                          <p:stCondLst>
                                            <p:cond delay="499"/>
                                          </p:stCondLst>
                                        </p:cTn>
                                        <p:tgtEl>
                                          <p:spTgt spid="5137"/>
                                        </p:tgtEl>
                                        <p:attrNameLst>
                                          <p:attrName>style.visibility</p:attrName>
                                        </p:attrNameLst>
                                      </p:cBhvr>
                                      <p:to>
                                        <p:strVal val="hidden"/>
                                      </p:to>
                                    </p:set>
                                  </p:childTnLst>
                                </p:cTn>
                              </p:par>
                            </p:childTnLst>
                          </p:cTn>
                        </p:par>
                        <p:par>
                          <p:cTn id="38" fill="hold" nodeType="afterGroup">
                            <p:stCondLst>
                              <p:cond delay="500"/>
                            </p:stCondLst>
                            <p:childTnLst>
                              <p:par>
                                <p:cTn id="39" presetID="5" presetClass="entr" presetSubtype="10" fill="hold" nodeType="afterEffect">
                                  <p:stCondLst>
                                    <p:cond delay="0"/>
                                  </p:stCondLst>
                                  <p:childTnLst>
                                    <p:set>
                                      <p:cBhvr>
                                        <p:cTn id="40" dur="1" fill="hold">
                                          <p:stCondLst>
                                            <p:cond delay="0"/>
                                          </p:stCondLst>
                                        </p:cTn>
                                        <p:tgtEl>
                                          <p:spTgt spid="5138"/>
                                        </p:tgtEl>
                                        <p:attrNameLst>
                                          <p:attrName>style.visibility</p:attrName>
                                        </p:attrNameLst>
                                      </p:cBhvr>
                                      <p:to>
                                        <p:strVal val="visible"/>
                                      </p:to>
                                    </p:set>
                                    <p:animEffect transition="in" filter="checkerboard(across)">
                                      <p:cBhvr>
                                        <p:cTn id="41" dur="500"/>
                                        <p:tgtEl>
                                          <p:spTgt spid="5138"/>
                                        </p:tgtEl>
                                      </p:cBhvr>
                                    </p:animEffect>
                                  </p:childTnLst>
                                </p:cTn>
                              </p:par>
                            </p:childTnLst>
                          </p:cTn>
                        </p:par>
                        <p:par>
                          <p:cTn id="42" fill="hold" nodeType="afterGroup">
                            <p:stCondLst>
                              <p:cond delay="1000"/>
                            </p:stCondLst>
                            <p:childTnLst>
                              <p:par>
                                <p:cTn id="43" presetID="17" presetClass="entr" presetSubtype="10" fill="hold" grpId="0" nodeType="afterEffect">
                                  <p:stCondLst>
                                    <p:cond delay="0"/>
                                  </p:stCondLst>
                                  <p:childTnLst>
                                    <p:set>
                                      <p:cBhvr>
                                        <p:cTn id="44" dur="1" fill="hold">
                                          <p:stCondLst>
                                            <p:cond delay="0"/>
                                          </p:stCondLst>
                                        </p:cTn>
                                        <p:tgtEl>
                                          <p:spTgt spid="5139"/>
                                        </p:tgtEl>
                                        <p:attrNameLst>
                                          <p:attrName>style.visibility</p:attrName>
                                        </p:attrNameLst>
                                      </p:cBhvr>
                                      <p:to>
                                        <p:strVal val="visible"/>
                                      </p:to>
                                    </p:set>
                                    <p:anim calcmode="lin" valueType="num">
                                      <p:cBhvr>
                                        <p:cTn id="45" dur="500" fill="hold"/>
                                        <p:tgtEl>
                                          <p:spTgt spid="5139"/>
                                        </p:tgtEl>
                                        <p:attrNameLst>
                                          <p:attrName>ppt_w</p:attrName>
                                        </p:attrNameLst>
                                      </p:cBhvr>
                                      <p:tavLst>
                                        <p:tav tm="0">
                                          <p:val>
                                            <p:fltVal val="0"/>
                                          </p:val>
                                        </p:tav>
                                        <p:tav tm="100000">
                                          <p:val>
                                            <p:strVal val="#ppt_w"/>
                                          </p:val>
                                        </p:tav>
                                      </p:tavLst>
                                    </p:anim>
                                    <p:anim calcmode="lin" valueType="num">
                                      <p:cBhvr>
                                        <p:cTn id="46" dur="500" fill="hold"/>
                                        <p:tgtEl>
                                          <p:spTgt spid="5139"/>
                                        </p:tgtEl>
                                        <p:attrNameLst>
                                          <p:attrName>ppt_h</p:attrName>
                                        </p:attrNameLst>
                                      </p:cBhvr>
                                      <p:tavLst>
                                        <p:tav tm="0">
                                          <p:val>
                                            <p:strVal val="#ppt_h"/>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xit" presetSubtype="10" fill="hold" nodeType="clickEffect">
                                  <p:stCondLst>
                                    <p:cond delay="0"/>
                                  </p:stCondLst>
                                  <p:childTnLst>
                                    <p:animEffect transition="out" filter="checkerboard(across)">
                                      <p:cBhvr>
                                        <p:cTn id="50" dur="500"/>
                                        <p:tgtEl>
                                          <p:spTgt spid="5138"/>
                                        </p:tgtEl>
                                      </p:cBhvr>
                                    </p:animEffect>
                                    <p:set>
                                      <p:cBhvr>
                                        <p:cTn id="51" dur="1" fill="hold">
                                          <p:stCondLst>
                                            <p:cond delay="499"/>
                                          </p:stCondLst>
                                        </p:cTn>
                                        <p:tgtEl>
                                          <p:spTgt spid="5138"/>
                                        </p:tgtEl>
                                        <p:attrNameLst>
                                          <p:attrName>style.visibility</p:attrName>
                                        </p:attrNameLst>
                                      </p:cBhvr>
                                      <p:to>
                                        <p:strVal val="hidden"/>
                                      </p:to>
                                    </p:set>
                                  </p:childTnLst>
                                </p:cTn>
                              </p:par>
                              <p:par>
                                <p:cTn id="52" presetID="3" presetClass="exit" presetSubtype="10" fill="hold" grpId="1" nodeType="withEffect">
                                  <p:stCondLst>
                                    <p:cond delay="0"/>
                                  </p:stCondLst>
                                  <p:childTnLst>
                                    <p:animEffect transition="out" filter="blinds(horizontal)">
                                      <p:cBhvr>
                                        <p:cTn id="53" dur="500"/>
                                        <p:tgtEl>
                                          <p:spTgt spid="5139"/>
                                        </p:tgtEl>
                                      </p:cBhvr>
                                    </p:animEffect>
                                    <p:set>
                                      <p:cBhvr>
                                        <p:cTn id="54" dur="1" fill="hold">
                                          <p:stCondLst>
                                            <p:cond delay="499"/>
                                          </p:stCondLst>
                                        </p:cTn>
                                        <p:tgtEl>
                                          <p:spTgt spid="5139"/>
                                        </p:tgtEl>
                                        <p:attrNameLst>
                                          <p:attrName>style.visibility</p:attrName>
                                        </p:attrNameLst>
                                      </p:cBhvr>
                                      <p:to>
                                        <p:strVal val="hidden"/>
                                      </p:to>
                                    </p:set>
                                  </p:childTnLst>
                                </p:cTn>
                              </p:par>
                            </p:childTnLst>
                          </p:cTn>
                        </p:par>
                        <p:par>
                          <p:cTn id="55" fill="hold" nodeType="afterGroup">
                            <p:stCondLst>
                              <p:cond delay="500"/>
                            </p:stCondLst>
                            <p:childTnLst>
                              <p:par>
                                <p:cTn id="56" presetID="5" presetClass="entr" presetSubtype="10" fill="hold" nodeType="afterEffect">
                                  <p:stCondLst>
                                    <p:cond delay="0"/>
                                  </p:stCondLst>
                                  <p:childTnLst>
                                    <p:set>
                                      <p:cBhvr>
                                        <p:cTn id="57" dur="1" fill="hold">
                                          <p:stCondLst>
                                            <p:cond delay="0"/>
                                          </p:stCondLst>
                                        </p:cTn>
                                        <p:tgtEl>
                                          <p:spTgt spid="5140"/>
                                        </p:tgtEl>
                                        <p:attrNameLst>
                                          <p:attrName>style.visibility</p:attrName>
                                        </p:attrNameLst>
                                      </p:cBhvr>
                                      <p:to>
                                        <p:strVal val="visible"/>
                                      </p:to>
                                    </p:set>
                                    <p:animEffect transition="in" filter="checkerboard(across)">
                                      <p:cBhvr>
                                        <p:cTn id="58" dur="500"/>
                                        <p:tgtEl>
                                          <p:spTgt spid="5140"/>
                                        </p:tgtEl>
                                      </p:cBhvr>
                                    </p:animEffect>
                                  </p:childTnLst>
                                </p:cTn>
                              </p:par>
                            </p:childTnLst>
                          </p:cTn>
                        </p:par>
                        <p:par>
                          <p:cTn id="59" fill="hold" nodeType="afterGroup">
                            <p:stCondLst>
                              <p:cond delay="1000"/>
                            </p:stCondLst>
                            <p:childTnLst>
                              <p:par>
                                <p:cTn id="60" presetID="23" presetClass="entr" presetSubtype="16" fill="hold" nodeType="afterEffect">
                                  <p:stCondLst>
                                    <p:cond delay="0"/>
                                  </p:stCondLst>
                                  <p:childTnLst>
                                    <p:set>
                                      <p:cBhvr>
                                        <p:cTn id="61" dur="1" fill="hold">
                                          <p:stCondLst>
                                            <p:cond delay="0"/>
                                          </p:stCondLst>
                                        </p:cTn>
                                        <p:tgtEl>
                                          <p:spTgt spid="5142"/>
                                        </p:tgtEl>
                                        <p:attrNameLst>
                                          <p:attrName>style.visibility</p:attrName>
                                        </p:attrNameLst>
                                      </p:cBhvr>
                                      <p:to>
                                        <p:strVal val="visible"/>
                                      </p:to>
                                    </p:set>
                                    <p:anim calcmode="lin" valueType="num">
                                      <p:cBhvr>
                                        <p:cTn id="62" dur="500" fill="hold"/>
                                        <p:tgtEl>
                                          <p:spTgt spid="5142"/>
                                        </p:tgtEl>
                                        <p:attrNameLst>
                                          <p:attrName>ppt_w</p:attrName>
                                        </p:attrNameLst>
                                      </p:cBhvr>
                                      <p:tavLst>
                                        <p:tav tm="0">
                                          <p:val>
                                            <p:fltVal val="0"/>
                                          </p:val>
                                        </p:tav>
                                        <p:tav tm="100000">
                                          <p:val>
                                            <p:strVal val="#ppt_w"/>
                                          </p:val>
                                        </p:tav>
                                      </p:tavLst>
                                    </p:anim>
                                    <p:anim calcmode="lin" valueType="num">
                                      <p:cBhvr>
                                        <p:cTn id="63" dur="500" fill="hold"/>
                                        <p:tgtEl>
                                          <p:spTgt spid="5142"/>
                                        </p:tgtEl>
                                        <p:attrNameLst>
                                          <p:attrName>ppt_h</p:attrName>
                                        </p:attrNameLst>
                                      </p:cBhvr>
                                      <p:tavLst>
                                        <p:tav tm="0">
                                          <p:val>
                                            <p:fltVal val="0"/>
                                          </p:val>
                                        </p:tav>
                                        <p:tav tm="100000">
                                          <p:val>
                                            <p:strVal val="#ppt_h"/>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5" presetClass="exit" presetSubtype="10" fill="hold" nodeType="clickEffect">
                                  <p:stCondLst>
                                    <p:cond delay="0"/>
                                  </p:stCondLst>
                                  <p:childTnLst>
                                    <p:animEffect transition="out" filter="checkerboard(across)">
                                      <p:cBhvr>
                                        <p:cTn id="67" dur="500"/>
                                        <p:tgtEl>
                                          <p:spTgt spid="5140"/>
                                        </p:tgtEl>
                                      </p:cBhvr>
                                    </p:animEffect>
                                    <p:set>
                                      <p:cBhvr>
                                        <p:cTn id="68" dur="1" fill="hold">
                                          <p:stCondLst>
                                            <p:cond delay="499"/>
                                          </p:stCondLst>
                                        </p:cTn>
                                        <p:tgtEl>
                                          <p:spTgt spid="5140"/>
                                        </p:tgtEl>
                                        <p:attrNameLst>
                                          <p:attrName>style.visibility</p:attrName>
                                        </p:attrNameLst>
                                      </p:cBhvr>
                                      <p:to>
                                        <p:strVal val="hidden"/>
                                      </p:to>
                                    </p:set>
                                  </p:childTnLst>
                                </p:cTn>
                              </p:par>
                              <p:par>
                                <p:cTn id="69" presetID="5" presetClass="exit" presetSubtype="10" fill="hold" nodeType="withEffect">
                                  <p:stCondLst>
                                    <p:cond delay="0"/>
                                  </p:stCondLst>
                                  <p:childTnLst>
                                    <p:animEffect transition="out" filter="checkerboard(across)">
                                      <p:cBhvr>
                                        <p:cTn id="70" dur="500"/>
                                        <p:tgtEl>
                                          <p:spTgt spid="5142"/>
                                        </p:tgtEl>
                                      </p:cBhvr>
                                    </p:animEffect>
                                    <p:set>
                                      <p:cBhvr>
                                        <p:cTn id="71" dur="1" fill="hold">
                                          <p:stCondLst>
                                            <p:cond delay="499"/>
                                          </p:stCondLst>
                                        </p:cTn>
                                        <p:tgtEl>
                                          <p:spTgt spid="5142"/>
                                        </p:tgtEl>
                                        <p:attrNameLst>
                                          <p:attrName>style.visibility</p:attrName>
                                        </p:attrNameLst>
                                      </p:cBhvr>
                                      <p:to>
                                        <p:strVal val="hidden"/>
                                      </p:to>
                                    </p:set>
                                  </p:childTnLst>
                                </p:cTn>
                              </p:par>
                            </p:childTnLst>
                          </p:cTn>
                        </p:par>
                        <p:par>
                          <p:cTn id="72" fill="hold" nodeType="afterGroup">
                            <p:stCondLst>
                              <p:cond delay="500"/>
                            </p:stCondLst>
                            <p:childTnLst>
                              <p:par>
                                <p:cTn id="73" presetID="5" presetClass="entr" presetSubtype="10" fill="hold" nodeType="afterEffect">
                                  <p:stCondLst>
                                    <p:cond delay="0"/>
                                  </p:stCondLst>
                                  <p:childTnLst>
                                    <p:set>
                                      <p:cBhvr>
                                        <p:cTn id="74" dur="1" fill="hold">
                                          <p:stCondLst>
                                            <p:cond delay="0"/>
                                          </p:stCondLst>
                                        </p:cTn>
                                        <p:tgtEl>
                                          <p:spTgt spid="5143"/>
                                        </p:tgtEl>
                                        <p:attrNameLst>
                                          <p:attrName>style.visibility</p:attrName>
                                        </p:attrNameLst>
                                      </p:cBhvr>
                                      <p:to>
                                        <p:strVal val="visible"/>
                                      </p:to>
                                    </p:set>
                                    <p:animEffect transition="in" filter="checkerboard(across)">
                                      <p:cBhvr>
                                        <p:cTn id="75" dur="500"/>
                                        <p:tgtEl>
                                          <p:spTgt spid="5143"/>
                                        </p:tgtEl>
                                      </p:cBhvr>
                                    </p:animEffect>
                                  </p:childTnLst>
                                </p:cTn>
                              </p:par>
                            </p:childTnLst>
                          </p:cTn>
                        </p:par>
                        <p:par>
                          <p:cTn id="76" fill="hold" nodeType="afterGroup">
                            <p:stCondLst>
                              <p:cond delay="1000"/>
                            </p:stCondLst>
                            <p:childTnLst>
                              <p:par>
                                <p:cTn id="77" presetID="23" presetClass="entr" presetSubtype="16" fill="hold" nodeType="afterEffect">
                                  <p:stCondLst>
                                    <p:cond delay="0"/>
                                  </p:stCondLst>
                                  <p:childTnLst>
                                    <p:set>
                                      <p:cBhvr>
                                        <p:cTn id="78" dur="1" fill="hold">
                                          <p:stCondLst>
                                            <p:cond delay="0"/>
                                          </p:stCondLst>
                                        </p:cTn>
                                        <p:tgtEl>
                                          <p:spTgt spid="5144"/>
                                        </p:tgtEl>
                                        <p:attrNameLst>
                                          <p:attrName>style.visibility</p:attrName>
                                        </p:attrNameLst>
                                      </p:cBhvr>
                                      <p:to>
                                        <p:strVal val="visible"/>
                                      </p:to>
                                    </p:set>
                                    <p:anim calcmode="lin" valueType="num">
                                      <p:cBhvr>
                                        <p:cTn id="79" dur="500" fill="hold"/>
                                        <p:tgtEl>
                                          <p:spTgt spid="5144"/>
                                        </p:tgtEl>
                                        <p:attrNameLst>
                                          <p:attrName>ppt_w</p:attrName>
                                        </p:attrNameLst>
                                      </p:cBhvr>
                                      <p:tavLst>
                                        <p:tav tm="0">
                                          <p:val>
                                            <p:fltVal val="0"/>
                                          </p:val>
                                        </p:tav>
                                        <p:tav tm="100000">
                                          <p:val>
                                            <p:strVal val="#ppt_w"/>
                                          </p:val>
                                        </p:tav>
                                      </p:tavLst>
                                    </p:anim>
                                    <p:anim calcmode="lin" valueType="num">
                                      <p:cBhvr>
                                        <p:cTn id="80" dur="500" fill="hold"/>
                                        <p:tgtEl>
                                          <p:spTgt spid="5144"/>
                                        </p:tgtEl>
                                        <p:attrNameLst>
                                          <p:attrName>ppt_h</p:attrName>
                                        </p:attrNameLst>
                                      </p:cBhvr>
                                      <p:tavLst>
                                        <p:tav tm="0">
                                          <p:val>
                                            <p:fltVal val="0"/>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5" presetClass="exit" presetSubtype="10" fill="hold" nodeType="clickEffect">
                                  <p:stCondLst>
                                    <p:cond delay="0"/>
                                  </p:stCondLst>
                                  <p:childTnLst>
                                    <p:animEffect transition="out" filter="checkerboard(across)">
                                      <p:cBhvr>
                                        <p:cTn id="84" dur="500"/>
                                        <p:tgtEl>
                                          <p:spTgt spid="5143"/>
                                        </p:tgtEl>
                                      </p:cBhvr>
                                    </p:animEffect>
                                    <p:set>
                                      <p:cBhvr>
                                        <p:cTn id="85" dur="1" fill="hold">
                                          <p:stCondLst>
                                            <p:cond delay="499"/>
                                          </p:stCondLst>
                                        </p:cTn>
                                        <p:tgtEl>
                                          <p:spTgt spid="5143"/>
                                        </p:tgtEl>
                                        <p:attrNameLst>
                                          <p:attrName>style.visibility</p:attrName>
                                        </p:attrNameLst>
                                      </p:cBhvr>
                                      <p:to>
                                        <p:strVal val="hidden"/>
                                      </p:to>
                                    </p:set>
                                  </p:childTnLst>
                                </p:cTn>
                              </p:par>
                              <p:par>
                                <p:cTn id="86" presetID="5" presetClass="exit" presetSubtype="10" fill="hold" nodeType="withEffect">
                                  <p:stCondLst>
                                    <p:cond delay="0"/>
                                  </p:stCondLst>
                                  <p:childTnLst>
                                    <p:animEffect transition="out" filter="checkerboard(across)">
                                      <p:cBhvr>
                                        <p:cTn id="87" dur="500"/>
                                        <p:tgtEl>
                                          <p:spTgt spid="5144"/>
                                        </p:tgtEl>
                                      </p:cBhvr>
                                    </p:animEffect>
                                    <p:set>
                                      <p:cBhvr>
                                        <p:cTn id="88" dur="1" fill="hold">
                                          <p:stCondLst>
                                            <p:cond delay="499"/>
                                          </p:stCondLst>
                                        </p:cTn>
                                        <p:tgtEl>
                                          <p:spTgt spid="5144"/>
                                        </p:tgtEl>
                                        <p:attrNameLst>
                                          <p:attrName>style.visibility</p:attrName>
                                        </p:attrNameLst>
                                      </p:cBhvr>
                                      <p:to>
                                        <p:strVal val="hidden"/>
                                      </p:to>
                                    </p:set>
                                  </p:childTnLst>
                                </p:cTn>
                              </p:par>
                            </p:childTnLst>
                          </p:cTn>
                        </p:par>
                        <p:par>
                          <p:cTn id="89" fill="hold" nodeType="afterGroup">
                            <p:stCondLst>
                              <p:cond delay="500"/>
                            </p:stCondLst>
                            <p:childTnLst>
                              <p:par>
                                <p:cTn id="90" presetID="5" presetClass="entr" presetSubtype="10" fill="hold" nodeType="afterEffect">
                                  <p:stCondLst>
                                    <p:cond delay="0"/>
                                  </p:stCondLst>
                                  <p:childTnLst>
                                    <p:set>
                                      <p:cBhvr>
                                        <p:cTn id="91" dur="1" fill="hold">
                                          <p:stCondLst>
                                            <p:cond delay="0"/>
                                          </p:stCondLst>
                                        </p:cTn>
                                        <p:tgtEl>
                                          <p:spTgt spid="5145"/>
                                        </p:tgtEl>
                                        <p:attrNameLst>
                                          <p:attrName>style.visibility</p:attrName>
                                        </p:attrNameLst>
                                      </p:cBhvr>
                                      <p:to>
                                        <p:strVal val="visible"/>
                                      </p:to>
                                    </p:set>
                                    <p:animEffect transition="in" filter="checkerboard(across)">
                                      <p:cBhvr>
                                        <p:cTn id="92" dur="500"/>
                                        <p:tgtEl>
                                          <p:spTgt spid="5145"/>
                                        </p:tgtEl>
                                      </p:cBhvr>
                                    </p:animEffect>
                                  </p:childTnLst>
                                </p:cTn>
                              </p:par>
                            </p:childTnLst>
                          </p:cTn>
                        </p:par>
                        <p:par>
                          <p:cTn id="93" fill="hold" nodeType="afterGroup">
                            <p:stCondLst>
                              <p:cond delay="1000"/>
                            </p:stCondLst>
                            <p:childTnLst>
                              <p:par>
                                <p:cTn id="94" presetID="23" presetClass="entr" presetSubtype="16" fill="hold" nodeType="afterEffect">
                                  <p:stCondLst>
                                    <p:cond delay="0"/>
                                  </p:stCondLst>
                                  <p:childTnLst>
                                    <p:set>
                                      <p:cBhvr>
                                        <p:cTn id="95" dur="1" fill="hold">
                                          <p:stCondLst>
                                            <p:cond delay="0"/>
                                          </p:stCondLst>
                                        </p:cTn>
                                        <p:tgtEl>
                                          <p:spTgt spid="5146"/>
                                        </p:tgtEl>
                                        <p:attrNameLst>
                                          <p:attrName>style.visibility</p:attrName>
                                        </p:attrNameLst>
                                      </p:cBhvr>
                                      <p:to>
                                        <p:strVal val="visible"/>
                                      </p:to>
                                    </p:set>
                                    <p:anim calcmode="lin" valueType="num">
                                      <p:cBhvr>
                                        <p:cTn id="96" dur="500" fill="hold"/>
                                        <p:tgtEl>
                                          <p:spTgt spid="5146"/>
                                        </p:tgtEl>
                                        <p:attrNameLst>
                                          <p:attrName>ppt_w</p:attrName>
                                        </p:attrNameLst>
                                      </p:cBhvr>
                                      <p:tavLst>
                                        <p:tav tm="0">
                                          <p:val>
                                            <p:fltVal val="0"/>
                                          </p:val>
                                        </p:tav>
                                        <p:tav tm="100000">
                                          <p:val>
                                            <p:strVal val="#ppt_w"/>
                                          </p:val>
                                        </p:tav>
                                      </p:tavLst>
                                    </p:anim>
                                    <p:anim calcmode="lin" valueType="num">
                                      <p:cBhvr>
                                        <p:cTn id="97" dur="500" fill="hold"/>
                                        <p:tgtEl>
                                          <p:spTgt spid="5146"/>
                                        </p:tgtEl>
                                        <p:attrNameLst>
                                          <p:attrName>ppt_h</p:attrName>
                                        </p:attrNameLst>
                                      </p:cBhvr>
                                      <p:tavLst>
                                        <p:tav tm="0">
                                          <p:val>
                                            <p:fltVal val="0"/>
                                          </p:val>
                                        </p:tav>
                                        <p:tav tm="100000">
                                          <p:val>
                                            <p:strVal val="#ppt_h"/>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5" presetClass="exit" presetSubtype="10" fill="hold" nodeType="clickEffect">
                                  <p:stCondLst>
                                    <p:cond delay="0"/>
                                  </p:stCondLst>
                                  <p:childTnLst>
                                    <p:animEffect transition="out" filter="checkerboard(across)">
                                      <p:cBhvr>
                                        <p:cTn id="101" dur="500"/>
                                        <p:tgtEl>
                                          <p:spTgt spid="5145"/>
                                        </p:tgtEl>
                                      </p:cBhvr>
                                    </p:animEffect>
                                    <p:set>
                                      <p:cBhvr>
                                        <p:cTn id="102" dur="1" fill="hold">
                                          <p:stCondLst>
                                            <p:cond delay="499"/>
                                          </p:stCondLst>
                                        </p:cTn>
                                        <p:tgtEl>
                                          <p:spTgt spid="5145"/>
                                        </p:tgtEl>
                                        <p:attrNameLst>
                                          <p:attrName>style.visibility</p:attrName>
                                        </p:attrNameLst>
                                      </p:cBhvr>
                                      <p:to>
                                        <p:strVal val="hidden"/>
                                      </p:to>
                                    </p:set>
                                  </p:childTnLst>
                                </p:cTn>
                              </p:par>
                              <p:par>
                                <p:cTn id="103" presetID="5" presetClass="exit" presetSubtype="10" fill="hold" nodeType="withEffect">
                                  <p:stCondLst>
                                    <p:cond delay="0"/>
                                  </p:stCondLst>
                                  <p:childTnLst>
                                    <p:animEffect transition="out" filter="checkerboard(across)">
                                      <p:cBhvr>
                                        <p:cTn id="104" dur="500"/>
                                        <p:tgtEl>
                                          <p:spTgt spid="5146"/>
                                        </p:tgtEl>
                                      </p:cBhvr>
                                    </p:animEffect>
                                    <p:set>
                                      <p:cBhvr>
                                        <p:cTn id="105" dur="1" fill="hold">
                                          <p:stCondLst>
                                            <p:cond delay="499"/>
                                          </p:stCondLst>
                                        </p:cTn>
                                        <p:tgtEl>
                                          <p:spTgt spid="5146"/>
                                        </p:tgtEl>
                                        <p:attrNameLst>
                                          <p:attrName>style.visibility</p:attrName>
                                        </p:attrNameLst>
                                      </p:cBhvr>
                                      <p:to>
                                        <p:strVal val="hidden"/>
                                      </p:to>
                                    </p:set>
                                  </p:childTnLst>
                                </p:cTn>
                              </p:par>
                            </p:childTnLst>
                          </p:cTn>
                        </p:par>
                        <p:par>
                          <p:cTn id="106" fill="hold" nodeType="afterGroup">
                            <p:stCondLst>
                              <p:cond delay="500"/>
                            </p:stCondLst>
                            <p:childTnLst>
                              <p:par>
                                <p:cTn id="107" presetID="5" presetClass="entr" presetSubtype="10" fill="hold" nodeType="afterEffect">
                                  <p:stCondLst>
                                    <p:cond delay="0"/>
                                  </p:stCondLst>
                                  <p:childTnLst>
                                    <p:set>
                                      <p:cBhvr>
                                        <p:cTn id="108" dur="1" fill="hold">
                                          <p:stCondLst>
                                            <p:cond delay="0"/>
                                          </p:stCondLst>
                                        </p:cTn>
                                        <p:tgtEl>
                                          <p:spTgt spid="5147"/>
                                        </p:tgtEl>
                                        <p:attrNameLst>
                                          <p:attrName>style.visibility</p:attrName>
                                        </p:attrNameLst>
                                      </p:cBhvr>
                                      <p:to>
                                        <p:strVal val="visible"/>
                                      </p:to>
                                    </p:set>
                                    <p:animEffect transition="in" filter="checkerboard(across)">
                                      <p:cBhvr>
                                        <p:cTn id="109" dur="500"/>
                                        <p:tgtEl>
                                          <p:spTgt spid="5147"/>
                                        </p:tgtEl>
                                      </p:cBhvr>
                                    </p:animEffect>
                                  </p:childTnLst>
                                </p:cTn>
                              </p:par>
                            </p:childTnLst>
                          </p:cTn>
                        </p:par>
                        <p:par>
                          <p:cTn id="110" fill="hold" nodeType="afterGroup">
                            <p:stCondLst>
                              <p:cond delay="1000"/>
                            </p:stCondLst>
                            <p:childTnLst>
                              <p:par>
                                <p:cTn id="111" presetID="23" presetClass="entr" presetSubtype="16" fill="hold" nodeType="afterEffect">
                                  <p:stCondLst>
                                    <p:cond delay="0"/>
                                  </p:stCondLst>
                                  <p:childTnLst>
                                    <p:set>
                                      <p:cBhvr>
                                        <p:cTn id="112" dur="1" fill="hold">
                                          <p:stCondLst>
                                            <p:cond delay="0"/>
                                          </p:stCondLst>
                                        </p:cTn>
                                        <p:tgtEl>
                                          <p:spTgt spid="5148"/>
                                        </p:tgtEl>
                                        <p:attrNameLst>
                                          <p:attrName>style.visibility</p:attrName>
                                        </p:attrNameLst>
                                      </p:cBhvr>
                                      <p:to>
                                        <p:strVal val="visible"/>
                                      </p:to>
                                    </p:set>
                                    <p:anim calcmode="lin" valueType="num">
                                      <p:cBhvr>
                                        <p:cTn id="113" dur="500" fill="hold"/>
                                        <p:tgtEl>
                                          <p:spTgt spid="5148"/>
                                        </p:tgtEl>
                                        <p:attrNameLst>
                                          <p:attrName>ppt_w</p:attrName>
                                        </p:attrNameLst>
                                      </p:cBhvr>
                                      <p:tavLst>
                                        <p:tav tm="0">
                                          <p:val>
                                            <p:fltVal val="0"/>
                                          </p:val>
                                        </p:tav>
                                        <p:tav tm="100000">
                                          <p:val>
                                            <p:strVal val="#ppt_w"/>
                                          </p:val>
                                        </p:tav>
                                      </p:tavLst>
                                    </p:anim>
                                    <p:anim calcmode="lin" valueType="num">
                                      <p:cBhvr>
                                        <p:cTn id="114" dur="500" fill="hold"/>
                                        <p:tgtEl>
                                          <p:spTgt spid="5148"/>
                                        </p:tgtEl>
                                        <p:attrNameLst>
                                          <p:attrName>ppt_h</p:attrName>
                                        </p:attrNameLst>
                                      </p:cBhvr>
                                      <p:tavLst>
                                        <p:tav tm="0">
                                          <p:val>
                                            <p:fltVal val="0"/>
                                          </p:val>
                                        </p:tav>
                                        <p:tav tm="100000">
                                          <p:val>
                                            <p:strVal val="#ppt_h"/>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5" presetClass="exit" presetSubtype="10" fill="hold" nodeType="clickEffect">
                                  <p:stCondLst>
                                    <p:cond delay="0"/>
                                  </p:stCondLst>
                                  <p:childTnLst>
                                    <p:animEffect transition="out" filter="checkerboard(across)">
                                      <p:cBhvr>
                                        <p:cTn id="118" dur="500"/>
                                        <p:tgtEl>
                                          <p:spTgt spid="5147"/>
                                        </p:tgtEl>
                                      </p:cBhvr>
                                    </p:animEffect>
                                    <p:set>
                                      <p:cBhvr>
                                        <p:cTn id="119" dur="1" fill="hold">
                                          <p:stCondLst>
                                            <p:cond delay="499"/>
                                          </p:stCondLst>
                                        </p:cTn>
                                        <p:tgtEl>
                                          <p:spTgt spid="5147"/>
                                        </p:tgtEl>
                                        <p:attrNameLst>
                                          <p:attrName>style.visibility</p:attrName>
                                        </p:attrNameLst>
                                      </p:cBhvr>
                                      <p:to>
                                        <p:strVal val="hidden"/>
                                      </p:to>
                                    </p:set>
                                  </p:childTnLst>
                                </p:cTn>
                              </p:par>
                              <p:par>
                                <p:cTn id="120" presetID="5" presetClass="exit" presetSubtype="10" fill="hold" nodeType="withEffect">
                                  <p:stCondLst>
                                    <p:cond delay="0"/>
                                  </p:stCondLst>
                                  <p:childTnLst>
                                    <p:animEffect transition="out" filter="checkerboard(across)">
                                      <p:cBhvr>
                                        <p:cTn id="121" dur="500"/>
                                        <p:tgtEl>
                                          <p:spTgt spid="5148"/>
                                        </p:tgtEl>
                                      </p:cBhvr>
                                    </p:animEffect>
                                    <p:set>
                                      <p:cBhvr>
                                        <p:cTn id="122" dur="1" fill="hold">
                                          <p:stCondLst>
                                            <p:cond delay="499"/>
                                          </p:stCondLst>
                                        </p:cTn>
                                        <p:tgtEl>
                                          <p:spTgt spid="5148"/>
                                        </p:tgtEl>
                                        <p:attrNameLst>
                                          <p:attrName>style.visibility</p:attrName>
                                        </p:attrNameLst>
                                      </p:cBhvr>
                                      <p:to>
                                        <p:strVal val="hidden"/>
                                      </p:to>
                                    </p:set>
                                  </p:childTnLst>
                                </p:cTn>
                              </p:par>
                            </p:childTnLst>
                          </p:cTn>
                        </p:par>
                        <p:par>
                          <p:cTn id="123" fill="hold" nodeType="afterGroup">
                            <p:stCondLst>
                              <p:cond delay="500"/>
                            </p:stCondLst>
                            <p:childTnLst>
                              <p:par>
                                <p:cTn id="124" presetID="5" presetClass="entr" presetSubtype="10" fill="hold" nodeType="afterEffect">
                                  <p:stCondLst>
                                    <p:cond delay="0"/>
                                  </p:stCondLst>
                                  <p:childTnLst>
                                    <p:set>
                                      <p:cBhvr>
                                        <p:cTn id="125" dur="1" fill="hold">
                                          <p:stCondLst>
                                            <p:cond delay="0"/>
                                          </p:stCondLst>
                                        </p:cTn>
                                        <p:tgtEl>
                                          <p:spTgt spid="5149"/>
                                        </p:tgtEl>
                                        <p:attrNameLst>
                                          <p:attrName>style.visibility</p:attrName>
                                        </p:attrNameLst>
                                      </p:cBhvr>
                                      <p:to>
                                        <p:strVal val="visible"/>
                                      </p:to>
                                    </p:set>
                                    <p:animEffect transition="in" filter="checkerboard(across)">
                                      <p:cBhvr>
                                        <p:cTn id="126" dur="500"/>
                                        <p:tgtEl>
                                          <p:spTgt spid="5149"/>
                                        </p:tgtEl>
                                      </p:cBhvr>
                                    </p:animEffect>
                                  </p:childTnLst>
                                </p:cTn>
                              </p:par>
                            </p:childTnLst>
                          </p:cTn>
                        </p:par>
                        <p:par>
                          <p:cTn id="127" fill="hold" nodeType="afterGroup">
                            <p:stCondLst>
                              <p:cond delay="1000"/>
                            </p:stCondLst>
                            <p:childTnLst>
                              <p:par>
                                <p:cTn id="128" presetID="23" presetClass="entr" presetSubtype="16" fill="hold" nodeType="afterEffect">
                                  <p:stCondLst>
                                    <p:cond delay="0"/>
                                  </p:stCondLst>
                                  <p:childTnLst>
                                    <p:set>
                                      <p:cBhvr>
                                        <p:cTn id="129" dur="1" fill="hold">
                                          <p:stCondLst>
                                            <p:cond delay="0"/>
                                          </p:stCondLst>
                                        </p:cTn>
                                        <p:tgtEl>
                                          <p:spTgt spid="5150"/>
                                        </p:tgtEl>
                                        <p:attrNameLst>
                                          <p:attrName>style.visibility</p:attrName>
                                        </p:attrNameLst>
                                      </p:cBhvr>
                                      <p:to>
                                        <p:strVal val="visible"/>
                                      </p:to>
                                    </p:set>
                                    <p:anim calcmode="lin" valueType="num">
                                      <p:cBhvr>
                                        <p:cTn id="130" dur="500" fill="hold"/>
                                        <p:tgtEl>
                                          <p:spTgt spid="5150"/>
                                        </p:tgtEl>
                                        <p:attrNameLst>
                                          <p:attrName>ppt_w</p:attrName>
                                        </p:attrNameLst>
                                      </p:cBhvr>
                                      <p:tavLst>
                                        <p:tav tm="0">
                                          <p:val>
                                            <p:fltVal val="0"/>
                                          </p:val>
                                        </p:tav>
                                        <p:tav tm="100000">
                                          <p:val>
                                            <p:strVal val="#ppt_w"/>
                                          </p:val>
                                        </p:tav>
                                      </p:tavLst>
                                    </p:anim>
                                    <p:anim calcmode="lin" valueType="num">
                                      <p:cBhvr>
                                        <p:cTn id="131" dur="500" fill="hold"/>
                                        <p:tgtEl>
                                          <p:spTgt spid="5150"/>
                                        </p:tgtEl>
                                        <p:attrNameLst>
                                          <p:attrName>ppt_h</p:attrName>
                                        </p:attrNameLst>
                                      </p:cBhvr>
                                      <p:tavLst>
                                        <p:tav tm="0">
                                          <p:val>
                                            <p:fltVal val="0"/>
                                          </p:val>
                                        </p:tav>
                                        <p:tav tm="100000">
                                          <p:val>
                                            <p:strVal val="#ppt_h"/>
                                          </p:val>
                                        </p:tav>
                                      </p:tavLst>
                                    </p:anim>
                                  </p:childTnLst>
                                </p:cTn>
                              </p:par>
                            </p:childTnLst>
                          </p:cTn>
                        </p:par>
                      </p:childTnLst>
                    </p:cTn>
                  </p:par>
                  <p:par>
                    <p:cTn id="132" fill="hold" nodeType="clickPar">
                      <p:stCondLst>
                        <p:cond delay="indefinite"/>
                      </p:stCondLst>
                      <p:childTnLst>
                        <p:par>
                          <p:cTn id="133" fill="hold" nodeType="withGroup">
                            <p:stCondLst>
                              <p:cond delay="0"/>
                            </p:stCondLst>
                            <p:childTnLst>
                              <p:par>
                                <p:cTn id="134" presetID="5" presetClass="exit" presetSubtype="10" fill="hold" nodeType="clickEffect">
                                  <p:stCondLst>
                                    <p:cond delay="0"/>
                                  </p:stCondLst>
                                  <p:childTnLst>
                                    <p:animEffect transition="out" filter="checkerboard(across)">
                                      <p:cBhvr>
                                        <p:cTn id="135" dur="500"/>
                                        <p:tgtEl>
                                          <p:spTgt spid="5149"/>
                                        </p:tgtEl>
                                      </p:cBhvr>
                                    </p:animEffect>
                                    <p:set>
                                      <p:cBhvr>
                                        <p:cTn id="136" dur="1" fill="hold">
                                          <p:stCondLst>
                                            <p:cond delay="499"/>
                                          </p:stCondLst>
                                        </p:cTn>
                                        <p:tgtEl>
                                          <p:spTgt spid="5149"/>
                                        </p:tgtEl>
                                        <p:attrNameLst>
                                          <p:attrName>style.visibility</p:attrName>
                                        </p:attrNameLst>
                                      </p:cBhvr>
                                      <p:to>
                                        <p:strVal val="hidden"/>
                                      </p:to>
                                    </p:set>
                                  </p:childTnLst>
                                </p:cTn>
                              </p:par>
                              <p:par>
                                <p:cTn id="137" presetID="3" presetClass="exit" presetSubtype="10" fill="hold" nodeType="withEffect">
                                  <p:stCondLst>
                                    <p:cond delay="0"/>
                                  </p:stCondLst>
                                  <p:childTnLst>
                                    <p:animEffect transition="out" filter="blinds(horizontal)">
                                      <p:cBhvr>
                                        <p:cTn id="138" dur="500"/>
                                        <p:tgtEl>
                                          <p:spTgt spid="5150"/>
                                        </p:tgtEl>
                                      </p:cBhvr>
                                    </p:animEffect>
                                    <p:set>
                                      <p:cBhvr>
                                        <p:cTn id="139" dur="1" fill="hold">
                                          <p:stCondLst>
                                            <p:cond delay="499"/>
                                          </p:stCondLst>
                                        </p:cTn>
                                        <p:tgtEl>
                                          <p:spTgt spid="5150"/>
                                        </p:tgtEl>
                                        <p:attrNameLst>
                                          <p:attrName>style.visibility</p:attrName>
                                        </p:attrNameLst>
                                      </p:cBhvr>
                                      <p:to>
                                        <p:strVal val="hidden"/>
                                      </p:to>
                                    </p:set>
                                  </p:childTnLst>
                                </p:cTn>
                              </p:par>
                            </p:childTnLst>
                          </p:cTn>
                        </p:par>
                        <p:par>
                          <p:cTn id="140" fill="hold" nodeType="afterGroup">
                            <p:stCondLst>
                              <p:cond delay="500"/>
                            </p:stCondLst>
                            <p:childTnLst>
                              <p:par>
                                <p:cTn id="141" presetID="5" presetClass="entr" presetSubtype="10" fill="hold" nodeType="afterEffect">
                                  <p:stCondLst>
                                    <p:cond delay="0"/>
                                  </p:stCondLst>
                                  <p:childTnLst>
                                    <p:set>
                                      <p:cBhvr>
                                        <p:cTn id="142" dur="1" fill="hold">
                                          <p:stCondLst>
                                            <p:cond delay="0"/>
                                          </p:stCondLst>
                                        </p:cTn>
                                        <p:tgtEl>
                                          <p:spTgt spid="5151"/>
                                        </p:tgtEl>
                                        <p:attrNameLst>
                                          <p:attrName>style.visibility</p:attrName>
                                        </p:attrNameLst>
                                      </p:cBhvr>
                                      <p:to>
                                        <p:strVal val="visible"/>
                                      </p:to>
                                    </p:set>
                                    <p:animEffect transition="in" filter="checkerboard(across)">
                                      <p:cBhvr>
                                        <p:cTn id="143" dur="500"/>
                                        <p:tgtEl>
                                          <p:spTgt spid="5151"/>
                                        </p:tgtEl>
                                      </p:cBhvr>
                                    </p:animEffect>
                                  </p:childTnLst>
                                </p:cTn>
                              </p:par>
                            </p:childTnLst>
                          </p:cTn>
                        </p:par>
                        <p:par>
                          <p:cTn id="144" fill="hold" nodeType="afterGroup">
                            <p:stCondLst>
                              <p:cond delay="1000"/>
                            </p:stCondLst>
                            <p:childTnLst>
                              <p:par>
                                <p:cTn id="145" presetID="23" presetClass="entr" presetSubtype="16" fill="hold" nodeType="afterEffect">
                                  <p:stCondLst>
                                    <p:cond delay="0"/>
                                  </p:stCondLst>
                                  <p:childTnLst>
                                    <p:set>
                                      <p:cBhvr>
                                        <p:cTn id="146" dur="1" fill="hold">
                                          <p:stCondLst>
                                            <p:cond delay="0"/>
                                          </p:stCondLst>
                                        </p:cTn>
                                        <p:tgtEl>
                                          <p:spTgt spid="5152"/>
                                        </p:tgtEl>
                                        <p:attrNameLst>
                                          <p:attrName>style.visibility</p:attrName>
                                        </p:attrNameLst>
                                      </p:cBhvr>
                                      <p:to>
                                        <p:strVal val="visible"/>
                                      </p:to>
                                    </p:set>
                                    <p:anim calcmode="lin" valueType="num">
                                      <p:cBhvr>
                                        <p:cTn id="147" dur="500" fill="hold"/>
                                        <p:tgtEl>
                                          <p:spTgt spid="5152"/>
                                        </p:tgtEl>
                                        <p:attrNameLst>
                                          <p:attrName>ppt_w</p:attrName>
                                        </p:attrNameLst>
                                      </p:cBhvr>
                                      <p:tavLst>
                                        <p:tav tm="0">
                                          <p:val>
                                            <p:fltVal val="0"/>
                                          </p:val>
                                        </p:tav>
                                        <p:tav tm="100000">
                                          <p:val>
                                            <p:strVal val="#ppt_w"/>
                                          </p:val>
                                        </p:tav>
                                      </p:tavLst>
                                    </p:anim>
                                    <p:anim calcmode="lin" valueType="num">
                                      <p:cBhvr>
                                        <p:cTn id="148" dur="500" fill="hold"/>
                                        <p:tgtEl>
                                          <p:spTgt spid="5152"/>
                                        </p:tgtEl>
                                        <p:attrNameLst>
                                          <p:attrName>ppt_h</p:attrName>
                                        </p:attrNameLst>
                                      </p:cBhvr>
                                      <p:tavLst>
                                        <p:tav tm="0">
                                          <p:val>
                                            <p:fltVal val="0"/>
                                          </p:val>
                                        </p:tav>
                                        <p:tav tm="100000">
                                          <p:val>
                                            <p:strVal val="#ppt_h"/>
                                          </p:val>
                                        </p:tav>
                                      </p:tavLst>
                                    </p:anim>
                                  </p:childTnLst>
                                </p:cTn>
                              </p:par>
                            </p:childTnLst>
                          </p:cTn>
                        </p:par>
                      </p:childTnLst>
                    </p:cTn>
                  </p:par>
                  <p:par>
                    <p:cTn id="149" fill="hold" nodeType="clickPar">
                      <p:stCondLst>
                        <p:cond delay="indefinite"/>
                      </p:stCondLst>
                      <p:childTnLst>
                        <p:par>
                          <p:cTn id="150" fill="hold" nodeType="withGroup">
                            <p:stCondLst>
                              <p:cond delay="0"/>
                            </p:stCondLst>
                            <p:childTnLst>
                              <p:par>
                                <p:cTn id="151" presetID="5" presetClass="exit" presetSubtype="10" fill="hold" nodeType="clickEffect">
                                  <p:stCondLst>
                                    <p:cond delay="0"/>
                                  </p:stCondLst>
                                  <p:childTnLst>
                                    <p:animEffect transition="out" filter="checkerboard(across)">
                                      <p:cBhvr>
                                        <p:cTn id="152" dur="500"/>
                                        <p:tgtEl>
                                          <p:spTgt spid="5151"/>
                                        </p:tgtEl>
                                      </p:cBhvr>
                                    </p:animEffect>
                                    <p:set>
                                      <p:cBhvr>
                                        <p:cTn id="153" dur="1" fill="hold">
                                          <p:stCondLst>
                                            <p:cond delay="499"/>
                                          </p:stCondLst>
                                        </p:cTn>
                                        <p:tgtEl>
                                          <p:spTgt spid="5151"/>
                                        </p:tgtEl>
                                        <p:attrNameLst>
                                          <p:attrName>style.visibility</p:attrName>
                                        </p:attrNameLst>
                                      </p:cBhvr>
                                      <p:to>
                                        <p:strVal val="hidden"/>
                                      </p:to>
                                    </p:set>
                                  </p:childTnLst>
                                </p:cTn>
                              </p:par>
                              <p:par>
                                <p:cTn id="154" presetID="5" presetClass="exit" presetSubtype="10" fill="hold" nodeType="withEffect">
                                  <p:stCondLst>
                                    <p:cond delay="0"/>
                                  </p:stCondLst>
                                  <p:childTnLst>
                                    <p:animEffect transition="out" filter="checkerboard(across)">
                                      <p:cBhvr>
                                        <p:cTn id="155" dur="500"/>
                                        <p:tgtEl>
                                          <p:spTgt spid="5152"/>
                                        </p:tgtEl>
                                      </p:cBhvr>
                                    </p:animEffect>
                                    <p:set>
                                      <p:cBhvr>
                                        <p:cTn id="156" dur="1" fill="hold">
                                          <p:stCondLst>
                                            <p:cond delay="499"/>
                                          </p:stCondLst>
                                        </p:cTn>
                                        <p:tgtEl>
                                          <p:spTgt spid="5152"/>
                                        </p:tgtEl>
                                        <p:attrNameLst>
                                          <p:attrName>style.visibility</p:attrName>
                                        </p:attrNameLst>
                                      </p:cBhvr>
                                      <p:to>
                                        <p:strVal val="hidden"/>
                                      </p:to>
                                    </p:set>
                                  </p:childTnLst>
                                </p:cTn>
                              </p:par>
                            </p:childTnLst>
                          </p:cTn>
                        </p:par>
                        <p:par>
                          <p:cTn id="157" fill="hold" nodeType="afterGroup">
                            <p:stCondLst>
                              <p:cond delay="500"/>
                            </p:stCondLst>
                            <p:childTnLst>
                              <p:par>
                                <p:cTn id="158" presetID="5" presetClass="entr" presetSubtype="10" fill="hold" nodeType="afterEffect">
                                  <p:stCondLst>
                                    <p:cond delay="0"/>
                                  </p:stCondLst>
                                  <p:childTnLst>
                                    <p:set>
                                      <p:cBhvr>
                                        <p:cTn id="159" dur="1" fill="hold">
                                          <p:stCondLst>
                                            <p:cond delay="0"/>
                                          </p:stCondLst>
                                        </p:cTn>
                                        <p:tgtEl>
                                          <p:spTgt spid="5153"/>
                                        </p:tgtEl>
                                        <p:attrNameLst>
                                          <p:attrName>style.visibility</p:attrName>
                                        </p:attrNameLst>
                                      </p:cBhvr>
                                      <p:to>
                                        <p:strVal val="visible"/>
                                      </p:to>
                                    </p:set>
                                    <p:animEffect transition="in" filter="checkerboard(across)">
                                      <p:cBhvr>
                                        <p:cTn id="160" dur="500"/>
                                        <p:tgtEl>
                                          <p:spTgt spid="5153"/>
                                        </p:tgtEl>
                                      </p:cBhvr>
                                    </p:animEffect>
                                  </p:childTnLst>
                                </p:cTn>
                              </p:par>
                            </p:childTnLst>
                          </p:cTn>
                        </p:par>
                        <p:par>
                          <p:cTn id="161" fill="hold" nodeType="afterGroup">
                            <p:stCondLst>
                              <p:cond delay="1000"/>
                            </p:stCondLst>
                            <p:childTnLst>
                              <p:par>
                                <p:cTn id="162" presetID="23" presetClass="entr" presetSubtype="16" fill="hold" nodeType="afterEffect">
                                  <p:stCondLst>
                                    <p:cond delay="0"/>
                                  </p:stCondLst>
                                  <p:childTnLst>
                                    <p:set>
                                      <p:cBhvr>
                                        <p:cTn id="163" dur="1" fill="hold">
                                          <p:stCondLst>
                                            <p:cond delay="0"/>
                                          </p:stCondLst>
                                        </p:cTn>
                                        <p:tgtEl>
                                          <p:spTgt spid="5154"/>
                                        </p:tgtEl>
                                        <p:attrNameLst>
                                          <p:attrName>style.visibility</p:attrName>
                                        </p:attrNameLst>
                                      </p:cBhvr>
                                      <p:to>
                                        <p:strVal val="visible"/>
                                      </p:to>
                                    </p:set>
                                    <p:anim calcmode="lin" valueType="num">
                                      <p:cBhvr>
                                        <p:cTn id="164" dur="500" fill="hold"/>
                                        <p:tgtEl>
                                          <p:spTgt spid="5154"/>
                                        </p:tgtEl>
                                        <p:attrNameLst>
                                          <p:attrName>ppt_w</p:attrName>
                                        </p:attrNameLst>
                                      </p:cBhvr>
                                      <p:tavLst>
                                        <p:tav tm="0">
                                          <p:val>
                                            <p:fltVal val="0"/>
                                          </p:val>
                                        </p:tav>
                                        <p:tav tm="100000">
                                          <p:val>
                                            <p:strVal val="#ppt_w"/>
                                          </p:val>
                                        </p:tav>
                                      </p:tavLst>
                                    </p:anim>
                                    <p:anim calcmode="lin" valueType="num">
                                      <p:cBhvr>
                                        <p:cTn id="165" dur="500" fill="hold"/>
                                        <p:tgtEl>
                                          <p:spTgt spid="5154"/>
                                        </p:tgtEl>
                                        <p:attrNameLst>
                                          <p:attrName>ppt_h</p:attrName>
                                        </p:attrNameLst>
                                      </p:cBhvr>
                                      <p:tavLst>
                                        <p:tav tm="0">
                                          <p:val>
                                            <p:fltVal val="0"/>
                                          </p:val>
                                        </p:tav>
                                        <p:tav tm="100000">
                                          <p:val>
                                            <p:strVal val="#ppt_h"/>
                                          </p:val>
                                        </p:tav>
                                      </p:tavLst>
                                    </p:anim>
                                  </p:childTnLst>
                                </p:cTn>
                              </p:par>
                            </p:childTnLst>
                          </p:cTn>
                        </p:par>
                      </p:childTnLst>
                    </p:cTn>
                  </p:par>
                  <p:par>
                    <p:cTn id="166" fill="hold" nodeType="clickPar">
                      <p:stCondLst>
                        <p:cond delay="indefinite"/>
                      </p:stCondLst>
                      <p:childTnLst>
                        <p:par>
                          <p:cTn id="167" fill="hold" nodeType="withGroup">
                            <p:stCondLst>
                              <p:cond delay="0"/>
                            </p:stCondLst>
                            <p:childTnLst>
                              <p:par>
                                <p:cTn id="168" presetID="5" presetClass="exit" presetSubtype="10" fill="hold" nodeType="clickEffect">
                                  <p:stCondLst>
                                    <p:cond delay="0"/>
                                  </p:stCondLst>
                                  <p:childTnLst>
                                    <p:animEffect transition="out" filter="checkerboard(across)">
                                      <p:cBhvr>
                                        <p:cTn id="169" dur="500"/>
                                        <p:tgtEl>
                                          <p:spTgt spid="5153"/>
                                        </p:tgtEl>
                                      </p:cBhvr>
                                    </p:animEffect>
                                    <p:set>
                                      <p:cBhvr>
                                        <p:cTn id="170" dur="1" fill="hold">
                                          <p:stCondLst>
                                            <p:cond delay="499"/>
                                          </p:stCondLst>
                                        </p:cTn>
                                        <p:tgtEl>
                                          <p:spTgt spid="5153"/>
                                        </p:tgtEl>
                                        <p:attrNameLst>
                                          <p:attrName>style.visibility</p:attrName>
                                        </p:attrNameLst>
                                      </p:cBhvr>
                                      <p:to>
                                        <p:strVal val="hidden"/>
                                      </p:to>
                                    </p:set>
                                  </p:childTnLst>
                                </p:cTn>
                              </p:par>
                              <p:par>
                                <p:cTn id="171" presetID="5" presetClass="exit" presetSubtype="10" fill="hold" nodeType="withEffect">
                                  <p:stCondLst>
                                    <p:cond delay="0"/>
                                  </p:stCondLst>
                                  <p:childTnLst>
                                    <p:animEffect transition="out" filter="checkerboard(across)">
                                      <p:cBhvr>
                                        <p:cTn id="172" dur="500"/>
                                        <p:tgtEl>
                                          <p:spTgt spid="5154"/>
                                        </p:tgtEl>
                                      </p:cBhvr>
                                    </p:animEffect>
                                    <p:set>
                                      <p:cBhvr>
                                        <p:cTn id="173" dur="1" fill="hold">
                                          <p:stCondLst>
                                            <p:cond delay="499"/>
                                          </p:stCondLst>
                                        </p:cTn>
                                        <p:tgtEl>
                                          <p:spTgt spid="5154"/>
                                        </p:tgtEl>
                                        <p:attrNameLst>
                                          <p:attrName>style.visibility</p:attrName>
                                        </p:attrNameLst>
                                      </p:cBhvr>
                                      <p:to>
                                        <p:strVal val="hidden"/>
                                      </p:to>
                                    </p:set>
                                  </p:childTnLst>
                                </p:cTn>
                              </p:par>
                            </p:childTnLst>
                          </p:cTn>
                        </p:par>
                        <p:par>
                          <p:cTn id="174" fill="hold" nodeType="afterGroup">
                            <p:stCondLst>
                              <p:cond delay="500"/>
                            </p:stCondLst>
                            <p:childTnLst>
                              <p:par>
                                <p:cTn id="175" presetID="53" presetClass="entr" presetSubtype="0" fill="hold" grpId="0" nodeType="afterEffect">
                                  <p:stCondLst>
                                    <p:cond delay="0"/>
                                  </p:stCondLst>
                                  <p:childTnLst>
                                    <p:set>
                                      <p:cBhvr>
                                        <p:cTn id="176" dur="1" fill="hold">
                                          <p:stCondLst>
                                            <p:cond delay="0"/>
                                          </p:stCondLst>
                                        </p:cTn>
                                        <p:tgtEl>
                                          <p:spTgt spid="7"/>
                                        </p:tgtEl>
                                        <p:attrNameLst>
                                          <p:attrName>style.visibility</p:attrName>
                                        </p:attrNameLst>
                                      </p:cBhvr>
                                      <p:to>
                                        <p:strVal val="visible"/>
                                      </p:to>
                                    </p:set>
                                    <p:anim calcmode="lin" valueType="num">
                                      <p:cBhvr>
                                        <p:cTn id="177" dur="500" fill="hold"/>
                                        <p:tgtEl>
                                          <p:spTgt spid="7"/>
                                        </p:tgtEl>
                                        <p:attrNameLst>
                                          <p:attrName>ppt_w</p:attrName>
                                        </p:attrNameLst>
                                      </p:cBhvr>
                                      <p:tavLst>
                                        <p:tav tm="0">
                                          <p:val>
                                            <p:fltVal val="0"/>
                                          </p:val>
                                        </p:tav>
                                        <p:tav tm="100000">
                                          <p:val>
                                            <p:strVal val="#ppt_w"/>
                                          </p:val>
                                        </p:tav>
                                      </p:tavLst>
                                    </p:anim>
                                    <p:anim calcmode="lin" valueType="num">
                                      <p:cBhvr>
                                        <p:cTn id="178" dur="500" fill="hold"/>
                                        <p:tgtEl>
                                          <p:spTgt spid="7"/>
                                        </p:tgtEl>
                                        <p:attrNameLst>
                                          <p:attrName>ppt_h</p:attrName>
                                        </p:attrNameLst>
                                      </p:cBhvr>
                                      <p:tavLst>
                                        <p:tav tm="0">
                                          <p:val>
                                            <p:fltVal val="0"/>
                                          </p:val>
                                        </p:tav>
                                        <p:tav tm="100000">
                                          <p:val>
                                            <p:strVal val="#ppt_h"/>
                                          </p:val>
                                        </p:tav>
                                      </p:tavLst>
                                    </p:anim>
                                    <p:animEffect transition="in" filter="fade">
                                      <p:cBhvr>
                                        <p:cTn id="179" dur="500"/>
                                        <p:tgtEl>
                                          <p:spTgt spid="7"/>
                                        </p:tgtEl>
                                      </p:cBhvr>
                                    </p:animEffec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53" presetClass="entr" presetSubtype="0" fill="hold" grpId="0" nodeType="clickEffect">
                                  <p:stCondLst>
                                    <p:cond delay="0"/>
                                  </p:stCondLst>
                                  <p:childTnLst>
                                    <p:set>
                                      <p:cBhvr>
                                        <p:cTn id="183" dur="1" fill="hold">
                                          <p:stCondLst>
                                            <p:cond delay="0"/>
                                          </p:stCondLst>
                                        </p:cTn>
                                        <p:tgtEl>
                                          <p:spTgt spid="8"/>
                                        </p:tgtEl>
                                        <p:attrNameLst>
                                          <p:attrName>style.visibility</p:attrName>
                                        </p:attrNameLst>
                                      </p:cBhvr>
                                      <p:to>
                                        <p:strVal val="visible"/>
                                      </p:to>
                                    </p:set>
                                    <p:anim calcmode="lin" valueType="num">
                                      <p:cBhvr>
                                        <p:cTn id="184" dur="500" fill="hold"/>
                                        <p:tgtEl>
                                          <p:spTgt spid="8"/>
                                        </p:tgtEl>
                                        <p:attrNameLst>
                                          <p:attrName>ppt_w</p:attrName>
                                        </p:attrNameLst>
                                      </p:cBhvr>
                                      <p:tavLst>
                                        <p:tav tm="0">
                                          <p:val>
                                            <p:fltVal val="0"/>
                                          </p:val>
                                        </p:tav>
                                        <p:tav tm="100000">
                                          <p:val>
                                            <p:strVal val="#ppt_w"/>
                                          </p:val>
                                        </p:tav>
                                      </p:tavLst>
                                    </p:anim>
                                    <p:anim calcmode="lin" valueType="num">
                                      <p:cBhvr>
                                        <p:cTn id="185" dur="500" fill="hold"/>
                                        <p:tgtEl>
                                          <p:spTgt spid="8"/>
                                        </p:tgtEl>
                                        <p:attrNameLst>
                                          <p:attrName>ppt_h</p:attrName>
                                        </p:attrNameLst>
                                      </p:cBhvr>
                                      <p:tavLst>
                                        <p:tav tm="0">
                                          <p:val>
                                            <p:fltVal val="0"/>
                                          </p:val>
                                        </p:tav>
                                        <p:tav tm="100000">
                                          <p:val>
                                            <p:strVal val="#ppt_h"/>
                                          </p:val>
                                        </p:tav>
                                      </p:tavLst>
                                    </p:anim>
                                    <p:animEffect transition="in" filter="fade">
                                      <p:cBhvr>
                                        <p:cTn id="186" dur="500"/>
                                        <p:tgtEl>
                                          <p:spTgt spid="8"/>
                                        </p:tgtEl>
                                      </p:cBhvr>
                                    </p:animEffec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53" presetClass="entr" presetSubtype="0" fill="hold" grpId="0" nodeType="clickEffect">
                                  <p:stCondLst>
                                    <p:cond delay="0"/>
                                  </p:stCondLst>
                                  <p:childTnLst>
                                    <p:set>
                                      <p:cBhvr>
                                        <p:cTn id="190" dur="1" fill="hold">
                                          <p:stCondLst>
                                            <p:cond delay="0"/>
                                          </p:stCondLst>
                                        </p:cTn>
                                        <p:tgtEl>
                                          <p:spTgt spid="9"/>
                                        </p:tgtEl>
                                        <p:attrNameLst>
                                          <p:attrName>style.visibility</p:attrName>
                                        </p:attrNameLst>
                                      </p:cBhvr>
                                      <p:to>
                                        <p:strVal val="visible"/>
                                      </p:to>
                                    </p:set>
                                    <p:anim calcmode="lin" valueType="num">
                                      <p:cBhvr>
                                        <p:cTn id="191" dur="500" fill="hold"/>
                                        <p:tgtEl>
                                          <p:spTgt spid="9"/>
                                        </p:tgtEl>
                                        <p:attrNameLst>
                                          <p:attrName>ppt_w</p:attrName>
                                        </p:attrNameLst>
                                      </p:cBhvr>
                                      <p:tavLst>
                                        <p:tav tm="0">
                                          <p:val>
                                            <p:fltVal val="0"/>
                                          </p:val>
                                        </p:tav>
                                        <p:tav tm="100000">
                                          <p:val>
                                            <p:strVal val="#ppt_w"/>
                                          </p:val>
                                        </p:tav>
                                      </p:tavLst>
                                    </p:anim>
                                    <p:anim calcmode="lin" valueType="num">
                                      <p:cBhvr>
                                        <p:cTn id="192" dur="500" fill="hold"/>
                                        <p:tgtEl>
                                          <p:spTgt spid="9"/>
                                        </p:tgtEl>
                                        <p:attrNameLst>
                                          <p:attrName>ppt_h</p:attrName>
                                        </p:attrNameLst>
                                      </p:cBhvr>
                                      <p:tavLst>
                                        <p:tav tm="0">
                                          <p:val>
                                            <p:fltVal val="0"/>
                                          </p:val>
                                        </p:tav>
                                        <p:tav tm="100000">
                                          <p:val>
                                            <p:strVal val="#ppt_h"/>
                                          </p:val>
                                        </p:tav>
                                      </p:tavLst>
                                    </p:anim>
                                    <p:animEffect transition="in" filter="fade">
                                      <p:cBhvr>
                                        <p:cTn id="193" dur="500"/>
                                        <p:tgtEl>
                                          <p:spTgt spid="9"/>
                                        </p:tgtEl>
                                      </p:cBhvr>
                                    </p:animEffec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5" presetClass="entr" presetSubtype="10" fill="hold" grpId="0" nodeType="clickEffect">
                                  <p:stCondLst>
                                    <p:cond delay="0"/>
                                  </p:stCondLst>
                                  <p:childTnLst>
                                    <p:set>
                                      <p:cBhvr>
                                        <p:cTn id="197" dur="1" fill="hold">
                                          <p:stCondLst>
                                            <p:cond delay="0"/>
                                          </p:stCondLst>
                                        </p:cTn>
                                        <p:tgtEl>
                                          <p:spTgt spid="5158"/>
                                        </p:tgtEl>
                                        <p:attrNameLst>
                                          <p:attrName>style.visibility</p:attrName>
                                        </p:attrNameLst>
                                      </p:cBhvr>
                                      <p:to>
                                        <p:strVal val="visible"/>
                                      </p:to>
                                    </p:set>
                                    <p:animEffect transition="in" filter="checkerboard(across)">
                                      <p:cBhvr>
                                        <p:cTn id="198" dur="500"/>
                                        <p:tgtEl>
                                          <p:spTgt spid="5158"/>
                                        </p:tgtEl>
                                      </p:cBhvr>
                                    </p:animEffect>
                                  </p:childTnLst>
                                </p:cTn>
                              </p:par>
                            </p:childTnLst>
                          </p:cTn>
                        </p:par>
                        <p:par>
                          <p:cTn id="199" fill="hold" nodeType="afterGroup">
                            <p:stCondLst>
                              <p:cond delay="500"/>
                            </p:stCondLst>
                            <p:childTnLst>
                              <p:par>
                                <p:cTn id="200" presetID="9" presetClass="entr" presetSubtype="0" fill="hold" grpId="0" nodeType="afterEffect">
                                  <p:stCondLst>
                                    <p:cond delay="0"/>
                                  </p:stCondLst>
                                  <p:childTnLst>
                                    <p:set>
                                      <p:cBhvr>
                                        <p:cTn id="201" dur="1" fill="hold">
                                          <p:stCondLst>
                                            <p:cond delay="0"/>
                                          </p:stCondLst>
                                        </p:cTn>
                                        <p:tgtEl>
                                          <p:spTgt spid="4"/>
                                        </p:tgtEl>
                                        <p:attrNameLst>
                                          <p:attrName>style.visibility</p:attrName>
                                        </p:attrNameLst>
                                      </p:cBhvr>
                                      <p:to>
                                        <p:strVal val="visible"/>
                                      </p:to>
                                    </p:set>
                                    <p:animEffect transition="in" filter="dissolve">
                                      <p:cBhvr>
                                        <p:cTn id="202" dur="500"/>
                                        <p:tgtEl>
                                          <p:spTgt spid="4"/>
                                        </p:tgtEl>
                                      </p:cBhvr>
                                    </p:animEffec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1" presetClass="exit" presetSubtype="0" fill="hold" grpId="1" nodeType="clickEffect">
                                  <p:stCondLst>
                                    <p:cond delay="0"/>
                                  </p:stCondLst>
                                  <p:childTnLst>
                                    <p:set>
                                      <p:cBhvr>
                                        <p:cTn id="206" dur="1" fill="hold">
                                          <p:stCondLst>
                                            <p:cond delay="0"/>
                                          </p:stCondLst>
                                        </p:cTn>
                                        <p:tgtEl>
                                          <p:spTgt spid="4"/>
                                        </p:tgtEl>
                                        <p:attrNameLst>
                                          <p:attrName>style.visibility</p:attrName>
                                        </p:attrNameLst>
                                      </p:cBhvr>
                                      <p:to>
                                        <p:strVal val="hidden"/>
                                      </p:to>
                                    </p:set>
                                  </p:childTnLst>
                                </p:cTn>
                              </p:par>
                              <p:par>
                                <p:cTn id="207" presetID="5" presetClass="exit" presetSubtype="10" fill="hold" grpId="1" nodeType="withEffect">
                                  <p:stCondLst>
                                    <p:cond delay="0"/>
                                  </p:stCondLst>
                                  <p:childTnLst>
                                    <p:animEffect transition="out" filter="checkerboard(across)">
                                      <p:cBhvr>
                                        <p:cTn id="208" dur="500"/>
                                        <p:tgtEl>
                                          <p:spTgt spid="5158"/>
                                        </p:tgtEl>
                                      </p:cBhvr>
                                    </p:animEffect>
                                    <p:set>
                                      <p:cBhvr>
                                        <p:cTn id="209" dur="1" fill="hold">
                                          <p:stCondLst>
                                            <p:cond delay="499"/>
                                          </p:stCondLst>
                                        </p:cTn>
                                        <p:tgtEl>
                                          <p:spTgt spid="5158"/>
                                        </p:tgtEl>
                                        <p:attrNameLst>
                                          <p:attrName>style.visibility</p:attrName>
                                        </p:attrNameLst>
                                      </p:cBhvr>
                                      <p:to>
                                        <p:strVal val="hidden"/>
                                      </p:to>
                                    </p:set>
                                  </p:childTnLst>
                                </p:cTn>
                              </p:par>
                            </p:childTnLst>
                          </p:cTn>
                        </p:par>
                        <p:par>
                          <p:cTn id="210" fill="hold" nodeType="afterGroup">
                            <p:stCondLst>
                              <p:cond delay="500"/>
                            </p:stCondLst>
                            <p:childTnLst>
                              <p:par>
                                <p:cTn id="211" presetID="5" presetClass="entr" presetSubtype="10" fill="hold" nodeType="afterEffect">
                                  <p:stCondLst>
                                    <p:cond delay="0"/>
                                  </p:stCondLst>
                                  <p:childTnLst>
                                    <p:set>
                                      <p:cBhvr>
                                        <p:cTn id="212" dur="1" fill="hold">
                                          <p:stCondLst>
                                            <p:cond delay="0"/>
                                          </p:stCondLst>
                                        </p:cTn>
                                        <p:tgtEl>
                                          <p:spTgt spid="5160"/>
                                        </p:tgtEl>
                                        <p:attrNameLst>
                                          <p:attrName>style.visibility</p:attrName>
                                        </p:attrNameLst>
                                      </p:cBhvr>
                                      <p:to>
                                        <p:strVal val="visible"/>
                                      </p:to>
                                    </p:set>
                                    <p:animEffect transition="in" filter="checkerboard(across)">
                                      <p:cBhvr>
                                        <p:cTn id="213" dur="500"/>
                                        <p:tgtEl>
                                          <p:spTgt spid="5160"/>
                                        </p:tgtEl>
                                      </p:cBhvr>
                                    </p:animEffect>
                                  </p:childTnLst>
                                </p:cTn>
                              </p:par>
                            </p:childTnLst>
                          </p:cTn>
                        </p:par>
                      </p:childTnLst>
                    </p:cTn>
                  </p:par>
                  <p:par>
                    <p:cTn id="214" fill="hold" nodeType="clickPar">
                      <p:stCondLst>
                        <p:cond delay="indefinite"/>
                      </p:stCondLst>
                      <p:childTnLst>
                        <p:par>
                          <p:cTn id="215" fill="hold" nodeType="withGroup">
                            <p:stCondLst>
                              <p:cond delay="0"/>
                            </p:stCondLst>
                            <p:childTnLst>
                              <p:par>
                                <p:cTn id="216" presetID="5" presetClass="exit" presetSubtype="10" fill="hold" nodeType="clickEffect">
                                  <p:stCondLst>
                                    <p:cond delay="0"/>
                                  </p:stCondLst>
                                  <p:childTnLst>
                                    <p:animEffect transition="out" filter="checkerboard(across)">
                                      <p:cBhvr>
                                        <p:cTn id="217" dur="500"/>
                                        <p:tgtEl>
                                          <p:spTgt spid="5160"/>
                                        </p:tgtEl>
                                      </p:cBhvr>
                                    </p:animEffect>
                                    <p:set>
                                      <p:cBhvr>
                                        <p:cTn id="218" dur="1" fill="hold">
                                          <p:stCondLst>
                                            <p:cond delay="499"/>
                                          </p:stCondLst>
                                        </p:cTn>
                                        <p:tgtEl>
                                          <p:spTgt spid="5160"/>
                                        </p:tgtEl>
                                        <p:attrNameLst>
                                          <p:attrName>style.visibility</p:attrName>
                                        </p:attrNameLst>
                                      </p:cBhvr>
                                      <p:to>
                                        <p:strVal val="hidden"/>
                                      </p:to>
                                    </p:set>
                                  </p:childTnLst>
                                </p:cTn>
                              </p:par>
                            </p:childTnLst>
                          </p:cTn>
                        </p:par>
                        <p:par>
                          <p:cTn id="219" fill="hold" nodeType="afterGroup">
                            <p:stCondLst>
                              <p:cond delay="500"/>
                            </p:stCondLst>
                            <p:childTnLst>
                              <p:par>
                                <p:cTn id="220" presetID="9" presetClass="entr" presetSubtype="0" fill="hold" grpId="0" nodeType="afterEffect">
                                  <p:stCondLst>
                                    <p:cond delay="0"/>
                                  </p:stCondLst>
                                  <p:childTnLst>
                                    <p:set>
                                      <p:cBhvr>
                                        <p:cTn id="221" dur="1" fill="hold">
                                          <p:stCondLst>
                                            <p:cond delay="0"/>
                                          </p:stCondLst>
                                        </p:cTn>
                                        <p:tgtEl>
                                          <p:spTgt spid="29"/>
                                        </p:tgtEl>
                                        <p:attrNameLst>
                                          <p:attrName>style.visibility</p:attrName>
                                        </p:attrNameLst>
                                      </p:cBhvr>
                                      <p:to>
                                        <p:strVal val="visible"/>
                                      </p:to>
                                    </p:set>
                                    <p:animEffect transition="in" filter="dissolve">
                                      <p:cBhvr>
                                        <p:cTn id="222" dur="500"/>
                                        <p:tgtEl>
                                          <p:spTgt spid="29"/>
                                        </p:tgtEl>
                                      </p:cBhvr>
                                    </p:animEffect>
                                  </p:childTnLst>
                                </p:cTn>
                              </p:par>
                            </p:childTnLst>
                          </p:cTn>
                        </p:par>
                      </p:childTnLst>
                    </p:cTn>
                  </p:par>
                  <p:par>
                    <p:cTn id="223" fill="hold" nodeType="clickPar">
                      <p:stCondLst>
                        <p:cond delay="indefinite"/>
                      </p:stCondLst>
                      <p:childTnLst>
                        <p:par>
                          <p:cTn id="224" fill="hold" nodeType="withGroup">
                            <p:stCondLst>
                              <p:cond delay="0"/>
                            </p:stCondLst>
                            <p:childTnLst>
                              <p:par>
                                <p:cTn id="225" presetID="1" presetClass="exit" presetSubtype="0" fill="hold" grpId="1" nodeType="clickEffect">
                                  <p:stCondLst>
                                    <p:cond delay="0"/>
                                  </p:stCondLst>
                                  <p:childTnLst>
                                    <p:set>
                                      <p:cBhvr>
                                        <p:cTn id="226" dur="1" fill="hold">
                                          <p:stCondLst>
                                            <p:cond delay="0"/>
                                          </p:stCondLst>
                                        </p:cTn>
                                        <p:tgtEl>
                                          <p:spTgt spid="29"/>
                                        </p:tgtEl>
                                        <p:attrNameLst>
                                          <p:attrName>style.visibility</p:attrName>
                                        </p:attrNameLst>
                                      </p:cBhvr>
                                      <p:to>
                                        <p:strVal val="hidden"/>
                                      </p:to>
                                    </p:set>
                                  </p:childTnLst>
                                </p:cTn>
                              </p:par>
                            </p:childTnLst>
                          </p:cTn>
                        </p:par>
                        <p:par>
                          <p:cTn id="227" fill="hold" nodeType="afterGroup">
                            <p:stCondLst>
                              <p:cond delay="0"/>
                            </p:stCondLst>
                            <p:childTnLst>
                              <p:par>
                                <p:cTn id="228" presetID="9" presetClass="entr" presetSubtype="0" fill="hold" grpId="0" nodeType="afterEffect">
                                  <p:stCondLst>
                                    <p:cond delay="0"/>
                                  </p:stCondLst>
                                  <p:childTnLst>
                                    <p:set>
                                      <p:cBhvr>
                                        <p:cTn id="229" dur="1" fill="hold">
                                          <p:stCondLst>
                                            <p:cond delay="0"/>
                                          </p:stCondLst>
                                        </p:cTn>
                                        <p:tgtEl>
                                          <p:spTgt spid="30"/>
                                        </p:tgtEl>
                                        <p:attrNameLst>
                                          <p:attrName>style.visibility</p:attrName>
                                        </p:attrNameLst>
                                      </p:cBhvr>
                                      <p:to>
                                        <p:strVal val="visible"/>
                                      </p:to>
                                    </p:set>
                                    <p:animEffect transition="in" filter="dissolve">
                                      <p:cBhvr>
                                        <p:cTn id="230" dur="500"/>
                                        <p:tgtEl>
                                          <p:spTgt spid="30"/>
                                        </p:tgtEl>
                                      </p:cBhvr>
                                    </p:animEffect>
                                  </p:childTnLst>
                                </p:cTn>
                              </p:par>
                            </p:childTnLst>
                          </p:cTn>
                        </p:par>
                      </p:childTnLst>
                    </p:cTn>
                  </p:par>
                  <p:par>
                    <p:cTn id="231" fill="hold" nodeType="clickPar">
                      <p:stCondLst>
                        <p:cond delay="indefinite"/>
                      </p:stCondLst>
                      <p:childTnLst>
                        <p:par>
                          <p:cTn id="232" fill="hold" nodeType="withGroup">
                            <p:stCondLst>
                              <p:cond delay="0"/>
                            </p:stCondLst>
                            <p:childTnLst>
                              <p:par>
                                <p:cTn id="233" presetID="1" presetClass="exit" presetSubtype="0" fill="hold" grpId="1" nodeType="clickEffect">
                                  <p:stCondLst>
                                    <p:cond delay="0"/>
                                  </p:stCondLst>
                                  <p:childTnLst>
                                    <p:set>
                                      <p:cBhvr>
                                        <p:cTn id="234"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0" grpId="1" animBg="1"/>
      <p:bldP spid="5134" grpId="0" animBg="1"/>
      <p:bldP spid="5134" grpId="1" animBg="1"/>
      <p:bldP spid="5137" grpId="0" animBg="1"/>
      <p:bldP spid="5137" grpId="1" animBg="1"/>
      <p:bldP spid="5139" grpId="0" animBg="1"/>
      <p:bldP spid="5139" grpId="1" animBg="1"/>
      <p:bldP spid="5158" grpId="0" animBg="1"/>
      <p:bldP spid="5158" grpId="1" animBg="1"/>
      <p:bldP spid="4" grpId="0" animBg="1"/>
      <p:bldP spid="4" grpId="1" animBg="1"/>
      <p:bldP spid="29" grpId="0" animBg="1"/>
      <p:bldP spid="29" grpId="1" animBg="1"/>
      <p:bldP spid="30" grpId="0" animBg="1"/>
      <p:bldP spid="30"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2311400"/>
            <a:ext cx="3490913" cy="370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788" y="2381250"/>
            <a:ext cx="3240087"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p:txBody>
          <a:bodyPr anchor="t">
            <a:normAutofit/>
          </a:bodyPr>
          <a:lstStyle/>
          <a:p>
            <a:pPr fontAlgn="auto">
              <a:spcAft>
                <a:spcPts val="0"/>
              </a:spcAft>
              <a:defRPr/>
            </a:pPr>
            <a:r>
              <a:rPr lang="ar-SA" sz="3600" dirty="0">
                <a:solidFill>
                  <a:srgbClr val="D16349">
                    <a:lumMod val="50000"/>
                  </a:srgbClr>
                </a:solidFill>
                <a:effectLst>
                  <a:outerShdw blurRad="38100" dist="38100" dir="2700000" algn="tl">
                    <a:srgbClr val="000000">
                      <a:alpha val="43137"/>
                    </a:srgbClr>
                  </a:outerShdw>
                </a:effectLst>
                <a:cs typeface="PT Bold Heading" pitchFamily="2" charset="-78"/>
              </a:rPr>
              <a:t>اعداد الصفحة : راس وتذييل الصفحة</a:t>
            </a:r>
            <a:endParaRPr lang="en-US" sz="3600" dirty="0">
              <a:solidFill>
                <a:srgbClr val="D16349">
                  <a:lumMod val="50000"/>
                </a:srgbClr>
              </a:solidFill>
              <a:effectLst>
                <a:outerShdw blurRad="38100" dist="38100" dir="2700000" algn="tl">
                  <a:srgbClr val="000000">
                    <a:alpha val="43137"/>
                  </a:srgbClr>
                </a:outerShdw>
              </a:effectLst>
              <a:cs typeface="PT Bold Heading" pitchFamily="2" charset="-78"/>
            </a:endParaRPr>
          </a:p>
        </p:txBody>
      </p:sp>
      <p:sp>
        <p:nvSpPr>
          <p:cNvPr id="83973" name="Content Placeholder 2"/>
          <p:cNvSpPr>
            <a:spLocks noGrp="1"/>
          </p:cNvSpPr>
          <p:nvPr>
            <p:ph idx="4294967295"/>
          </p:nvPr>
        </p:nvSpPr>
        <p:spPr>
          <a:xfrm>
            <a:off x="755650" y="1498600"/>
            <a:ext cx="8229600" cy="2160588"/>
          </a:xfrm>
        </p:spPr>
        <p:txBody>
          <a:bodyPr/>
          <a:lstStyle/>
          <a:p>
            <a:pPr marL="0" indent="0" algn="just">
              <a:buFont typeface="Wingdings 2" pitchFamily="18" charset="2"/>
              <a:buNone/>
            </a:pPr>
            <a:r>
              <a:rPr lang="ar-SA" altLang="en-US" sz="2000" b="1" smtClean="0"/>
              <a:t>يمكن اضافة بيانات في راس / تذييل الصفحة وذلك بالنقر على السهم المبين لاظهار رقم الصفحة او اسم الملف و........</a:t>
            </a:r>
            <a:endParaRPr lang="en-US" altLang="en-US" sz="2000" b="1" smtClean="0">
              <a:cs typeface="Times New Roman" pitchFamily="18" charset="0"/>
            </a:endParaRPr>
          </a:p>
        </p:txBody>
      </p:sp>
      <p:sp>
        <p:nvSpPr>
          <p:cNvPr id="83974" name="مربع نص 12"/>
          <p:cNvSpPr txBox="1">
            <a:spLocks noChangeArrowheads="1"/>
          </p:cNvSpPr>
          <p:nvPr/>
        </p:nvSpPr>
        <p:spPr bwMode="auto">
          <a:xfrm>
            <a:off x="5551488" y="4957763"/>
            <a:ext cx="1800225" cy="2778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0" eaLnBrk="0" fontAlgn="base" hangingPunct="0">
              <a:spcBef>
                <a:spcPct val="0"/>
              </a:spcBef>
              <a:spcAft>
                <a:spcPct val="0"/>
              </a:spcAft>
            </a:pPr>
            <a:r>
              <a:rPr lang="ar-SA" altLang="en-US" sz="1200" b="1">
                <a:solidFill>
                  <a:srgbClr val="FF0000"/>
                </a:solidFill>
              </a:rPr>
              <a:t>قائمة العناصر في راس الصفحة</a:t>
            </a:r>
          </a:p>
        </p:txBody>
      </p:sp>
      <p:cxnSp>
        <p:nvCxnSpPr>
          <p:cNvPr id="14" name="رابط كسهم مستقيم 13"/>
          <p:cNvCxnSpPr/>
          <p:nvPr/>
        </p:nvCxnSpPr>
        <p:spPr>
          <a:xfrm flipH="1" flipV="1">
            <a:off x="5580063" y="3478213"/>
            <a:ext cx="647700" cy="1468437"/>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83976" name="مربع نص 10"/>
          <p:cNvSpPr txBox="1">
            <a:spLocks noChangeArrowheads="1"/>
          </p:cNvSpPr>
          <p:nvPr/>
        </p:nvSpPr>
        <p:spPr bwMode="auto">
          <a:xfrm>
            <a:off x="755650" y="4946650"/>
            <a:ext cx="1905000" cy="2778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0" eaLnBrk="0" fontAlgn="base" hangingPunct="0">
              <a:spcBef>
                <a:spcPct val="0"/>
              </a:spcBef>
              <a:spcAft>
                <a:spcPct val="0"/>
              </a:spcAft>
            </a:pPr>
            <a:r>
              <a:rPr lang="ar-SA" altLang="en-US" sz="1200" b="1">
                <a:solidFill>
                  <a:srgbClr val="FF0000"/>
                </a:solidFill>
              </a:rPr>
              <a:t>قائمة العناصر في تذييل الصفحة</a:t>
            </a:r>
          </a:p>
        </p:txBody>
      </p:sp>
      <p:cxnSp>
        <p:nvCxnSpPr>
          <p:cNvPr id="12" name="رابط كسهم مستقيم 11"/>
          <p:cNvCxnSpPr/>
          <p:nvPr/>
        </p:nvCxnSpPr>
        <p:spPr>
          <a:xfrm flipH="1" flipV="1">
            <a:off x="738188" y="4125913"/>
            <a:ext cx="738187" cy="792162"/>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0144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chor="t">
            <a:normAutofit/>
          </a:bodyPr>
          <a:lstStyle/>
          <a:p>
            <a:pPr fontAlgn="auto">
              <a:spcAft>
                <a:spcPts val="0"/>
              </a:spcAft>
              <a:defRPr/>
            </a:pPr>
            <a:r>
              <a:rPr lang="ar-SA" sz="3600" dirty="0">
                <a:solidFill>
                  <a:srgbClr val="D16349">
                    <a:lumMod val="50000"/>
                  </a:srgbClr>
                </a:solidFill>
                <a:effectLst>
                  <a:outerShdw blurRad="38100" dist="38100" dir="2700000" algn="tl">
                    <a:srgbClr val="000000">
                      <a:alpha val="43137"/>
                    </a:srgbClr>
                  </a:outerShdw>
                </a:effectLst>
                <a:cs typeface="PT Bold Heading" pitchFamily="2" charset="-78"/>
              </a:rPr>
              <a:t>اعداد الصفحة : راس وتذييل مخصص</a:t>
            </a:r>
            <a:endParaRPr lang="en-US" sz="3600" dirty="0">
              <a:solidFill>
                <a:srgbClr val="D16349">
                  <a:lumMod val="50000"/>
                </a:srgbClr>
              </a:solidFill>
              <a:effectLst>
                <a:outerShdw blurRad="38100" dist="38100" dir="2700000" algn="tl">
                  <a:srgbClr val="000000">
                    <a:alpha val="43137"/>
                  </a:srgbClr>
                </a:outerShdw>
              </a:effectLst>
              <a:cs typeface="PT Bold Heading" pitchFamily="2" charset="-78"/>
            </a:endParaRPr>
          </a:p>
        </p:txBody>
      </p:sp>
      <p:sp>
        <p:nvSpPr>
          <p:cNvPr id="84995" name="Content Placeholder 2"/>
          <p:cNvSpPr>
            <a:spLocks noGrp="1"/>
          </p:cNvSpPr>
          <p:nvPr>
            <p:ph idx="4294967295"/>
          </p:nvPr>
        </p:nvSpPr>
        <p:spPr>
          <a:xfrm>
            <a:off x="606425" y="1339850"/>
            <a:ext cx="8229600" cy="2160588"/>
          </a:xfrm>
        </p:spPr>
        <p:txBody>
          <a:bodyPr/>
          <a:lstStyle/>
          <a:p>
            <a:pPr marL="0" indent="0" algn="just">
              <a:lnSpc>
                <a:spcPct val="150000"/>
              </a:lnSpc>
              <a:buFont typeface="Wingdings 2" pitchFamily="18" charset="2"/>
              <a:buNone/>
            </a:pPr>
            <a:r>
              <a:rPr lang="ar-SA" altLang="en-US" sz="2000" b="1" smtClean="0"/>
              <a:t>عند النقر على راس مخصص تظهر النافذة المبينة حيث يقسم راس الصفحة الى ثلاثة مقاطع ويمكن تسجيل بيانات مختلفة في كل مقطع وذلك بوضع المؤشر في المقطع المطلوب ثم النقر على الايقونة المطلوبة سواء كانت ايقونة رقم الصفحة ، التاريخ ، الوقت ، مسار الملف ، ..............................</a:t>
            </a:r>
            <a:endParaRPr lang="en-US" altLang="en-US" sz="2000" b="1" smtClean="0">
              <a:cs typeface="Times New Roman" pitchFamily="18" charset="0"/>
            </a:endParaRPr>
          </a:p>
        </p:txBody>
      </p:sp>
    </p:spTree>
    <p:extLst>
      <p:ext uri="{BB962C8B-B14F-4D97-AF65-F5344CB8AC3E}">
        <p14:creationId xmlns:p14="http://schemas.microsoft.com/office/powerpoint/2010/main" val="7313357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513" y="363538"/>
            <a:ext cx="5853112" cy="6208712"/>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Rectangle 38"/>
          <p:cNvSpPr>
            <a:spLocks noChangeArrowheads="1"/>
          </p:cNvSpPr>
          <p:nvPr/>
        </p:nvSpPr>
        <p:spPr bwMode="auto">
          <a:xfrm rot="5400000">
            <a:off x="4857750" y="2214563"/>
            <a:ext cx="357187" cy="1214438"/>
          </a:xfrm>
          <a:prstGeom prst="rect">
            <a:avLst/>
          </a:prstGeom>
          <a:noFill/>
          <a:ln w="28575" algn="ctr">
            <a:solidFill>
              <a:srgbClr val="FF0000"/>
            </a:solidFill>
            <a:miter lim="800000"/>
            <a:headEnd/>
            <a:tailEnd/>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Lst>
        </p:spPr>
        <p:txBody>
          <a:bodyPr wrap="none" anchor="ctr"/>
          <a:lstStyle/>
          <a:p>
            <a:pPr rtl="0" eaLnBrk="0" fontAlgn="base" hangingPunct="0">
              <a:spcBef>
                <a:spcPct val="0"/>
              </a:spcBef>
              <a:spcAft>
                <a:spcPct val="0"/>
              </a:spcAft>
            </a:pPr>
            <a:endParaRPr lang="ar-SA" altLang="en-US" sz="7200" b="1">
              <a:solidFill>
                <a:srgbClr val="FF4B94"/>
              </a:solidFill>
              <a:latin typeface="Arial" pitchFamily="34" charset="0"/>
              <a:cs typeface="Arial" pitchFamily="34" charset="0"/>
            </a:endParaRPr>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1285875"/>
            <a:ext cx="7572375" cy="4500563"/>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073635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heckerboard(across)">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513" y="363538"/>
            <a:ext cx="5853112" cy="6208712"/>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Rectangle 38"/>
          <p:cNvSpPr>
            <a:spLocks noChangeArrowheads="1"/>
          </p:cNvSpPr>
          <p:nvPr/>
        </p:nvSpPr>
        <p:spPr bwMode="auto">
          <a:xfrm rot="5400000">
            <a:off x="3500438" y="2214563"/>
            <a:ext cx="357187" cy="1214437"/>
          </a:xfrm>
          <a:prstGeom prst="rect">
            <a:avLst/>
          </a:prstGeom>
          <a:noFill/>
          <a:ln w="28575" algn="ctr">
            <a:solidFill>
              <a:srgbClr val="FF0000"/>
            </a:solidFill>
            <a:miter lim="800000"/>
            <a:headEnd/>
            <a:tailEnd/>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Lst>
        </p:spPr>
        <p:txBody>
          <a:bodyPr wrap="none" anchor="ctr"/>
          <a:lstStyle/>
          <a:p>
            <a:pPr rtl="0" eaLnBrk="0" fontAlgn="base" hangingPunct="0">
              <a:spcBef>
                <a:spcPct val="0"/>
              </a:spcBef>
              <a:spcAft>
                <a:spcPct val="0"/>
              </a:spcAft>
            </a:pPr>
            <a:endParaRPr lang="ar-SA" altLang="en-US" sz="7200" b="1">
              <a:solidFill>
                <a:srgbClr val="FF4B94"/>
              </a:solidFill>
              <a:latin typeface="Arial" pitchFamily="34" charset="0"/>
              <a:cs typeface="Arial" pitchFamily="34" charset="0"/>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1285875"/>
            <a:ext cx="7500937" cy="45720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7399864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heckerboard(across)">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chor="t">
            <a:normAutofit/>
          </a:bodyPr>
          <a:lstStyle/>
          <a:p>
            <a:pPr fontAlgn="auto">
              <a:spcAft>
                <a:spcPts val="0"/>
              </a:spcAft>
              <a:defRPr/>
            </a:pPr>
            <a:r>
              <a:rPr lang="ar-SA" sz="3600" dirty="0">
                <a:solidFill>
                  <a:srgbClr val="D16349">
                    <a:lumMod val="50000"/>
                  </a:srgbClr>
                </a:solidFill>
                <a:effectLst>
                  <a:outerShdw blurRad="38100" dist="38100" dir="2700000" algn="tl">
                    <a:srgbClr val="000000">
                      <a:alpha val="43137"/>
                    </a:srgbClr>
                  </a:outerShdw>
                </a:effectLst>
                <a:cs typeface="PT Bold Heading" pitchFamily="2" charset="-78"/>
              </a:rPr>
              <a:t>اعداد الصفحة : معاينة قبل الطباعة</a:t>
            </a:r>
            <a:endParaRPr lang="en-US" sz="3600" dirty="0">
              <a:solidFill>
                <a:srgbClr val="D16349">
                  <a:lumMod val="50000"/>
                </a:srgbClr>
              </a:solidFill>
              <a:effectLst>
                <a:outerShdw blurRad="38100" dist="38100" dir="2700000" algn="tl">
                  <a:srgbClr val="000000">
                    <a:alpha val="43137"/>
                  </a:srgbClr>
                </a:outerShdw>
              </a:effectLst>
              <a:cs typeface="PT Bold Heading" pitchFamily="2" charset="-78"/>
            </a:endParaRPr>
          </a:p>
        </p:txBody>
      </p:sp>
      <p:sp>
        <p:nvSpPr>
          <p:cNvPr id="88067" name="Content Placeholder 2"/>
          <p:cNvSpPr>
            <a:spLocks noGrp="1"/>
          </p:cNvSpPr>
          <p:nvPr>
            <p:ph idx="4294967295"/>
          </p:nvPr>
        </p:nvSpPr>
        <p:spPr>
          <a:xfrm>
            <a:off x="606425" y="1484313"/>
            <a:ext cx="8229600" cy="2160587"/>
          </a:xfrm>
        </p:spPr>
        <p:txBody>
          <a:bodyPr/>
          <a:lstStyle/>
          <a:p>
            <a:pPr marL="0" indent="0" algn="just">
              <a:lnSpc>
                <a:spcPct val="150000"/>
              </a:lnSpc>
              <a:buFont typeface="Wingdings 2" pitchFamily="18" charset="2"/>
              <a:buNone/>
            </a:pPr>
            <a:r>
              <a:rPr lang="ar-SA" altLang="en-US" sz="2000" b="1" smtClean="0"/>
              <a:t>لمعاينة الملف قبل الطباعة يتم النقر على زر معاينة قبل الطباعة الموضح. ولطباعة الملف يتم النقر على زر طباعة</a:t>
            </a:r>
            <a:endParaRPr lang="en-US" altLang="en-US" sz="2000" b="1" smtClean="0">
              <a:cs typeface="Times New Roman" pitchFamily="18" charset="0"/>
            </a:endParaRPr>
          </a:p>
        </p:txBody>
      </p:sp>
      <p:pic>
        <p:nvPicPr>
          <p:cNvPr id="880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2060575"/>
            <a:ext cx="4067175"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9571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513" y="1412875"/>
            <a:ext cx="6727825" cy="1266825"/>
          </a:xfrm>
        </p:spPr>
        <p:txBody>
          <a:bodyPr anchor="t"/>
          <a:lstStyle/>
          <a:p>
            <a:pPr algn="r" fontAlgn="auto">
              <a:spcAft>
                <a:spcPts val="0"/>
              </a:spcAft>
              <a:defRPr/>
            </a:pPr>
            <a:r>
              <a:rPr lang="en-US" sz="2400" b="1" dirty="0" smtClean="0">
                <a:solidFill>
                  <a:schemeClr val="accent1">
                    <a:lumMod val="50000"/>
                  </a:schemeClr>
                </a:solidFill>
              </a:rPr>
              <a:t/>
            </a:r>
            <a:br>
              <a:rPr lang="en-US" sz="2400" b="1" dirty="0" smtClean="0">
                <a:solidFill>
                  <a:schemeClr val="accent1">
                    <a:lumMod val="50000"/>
                  </a:schemeClr>
                </a:solidFill>
              </a:rPr>
            </a:br>
            <a:r>
              <a:rPr lang="ar-SA" sz="2400" b="1" dirty="0">
                <a:solidFill>
                  <a:schemeClr val="tx1"/>
                </a:solidFill>
                <a:latin typeface="Arial" panose="020B0604020202020204" pitchFamily="34" charset="0"/>
                <a:ea typeface="+mn-ea"/>
              </a:rPr>
              <a:t>يتم النقر على علامة التبويب ملف ثم انهاء أو النقر على زر اغلاق اكسل</a:t>
            </a:r>
            <a:endParaRPr lang="en-US" sz="2400" b="1" dirty="0">
              <a:solidFill>
                <a:schemeClr val="tx1"/>
              </a:solidFill>
              <a:latin typeface="Arial" panose="020B0604020202020204" pitchFamily="34" charset="0"/>
              <a:ea typeface="+mn-ea"/>
              <a:cs typeface="Arial" panose="020B0604020202020204" pitchFamily="34" charset="0"/>
            </a:endParaRPr>
          </a:p>
        </p:txBody>
      </p:sp>
      <p:graphicFrame>
        <p:nvGraphicFramePr>
          <p:cNvPr id="4" name="Group 11"/>
          <p:cNvGraphicFramePr>
            <a:graphicFrameLocks/>
          </p:cNvGraphicFramePr>
          <p:nvPr/>
        </p:nvGraphicFramePr>
        <p:xfrm>
          <a:off x="827088" y="333375"/>
          <a:ext cx="7772400" cy="844550"/>
        </p:xfrm>
        <a:graphic>
          <a:graphicData uri="http://schemas.openxmlformats.org/drawingml/2006/table">
            <a:tbl>
              <a:tblPr/>
              <a:tblGrid>
                <a:gridCol w="7772400"/>
              </a:tblGrid>
              <a:tr h="844550">
                <a:tc>
                  <a:txBody>
                    <a:bodyPr/>
                    <a:lstStyle/>
                    <a:p>
                      <a:pPr marL="0" marR="0" lvl="0" indent="0" algn="ctr" defTabSz="914400" rtl="1" eaLnBrk="1" fontAlgn="auto" latinLnBrk="0" hangingPunct="1">
                        <a:lnSpc>
                          <a:spcPct val="100000"/>
                        </a:lnSpc>
                        <a:spcBef>
                          <a:spcPct val="20000"/>
                        </a:spcBef>
                        <a:spcAft>
                          <a:spcPts val="0"/>
                        </a:spcAft>
                        <a:buClr>
                          <a:srgbClr val="D16349"/>
                        </a:buClr>
                        <a:buSzPct val="85000"/>
                        <a:buFontTx/>
                        <a:buNone/>
                        <a:tabLst>
                          <a:tab pos="2743200" algn="ctr"/>
                          <a:tab pos="5486400" algn="r"/>
                        </a:tabLst>
                        <a:defRPr/>
                      </a:pPr>
                      <a:r>
                        <a:rPr lang="ar-JO" sz="4900" kern="1200" dirty="0" smtClean="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إغلاق برنامج </a:t>
                      </a:r>
                      <a:r>
                        <a:rPr lang="ar-JO" sz="4900" kern="1200" dirty="0" err="1" smtClean="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إكسل</a:t>
                      </a:r>
                      <a:r>
                        <a:rPr lang="ar-JO" sz="4900" kern="1200" dirty="0" smtClean="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 </a:t>
                      </a:r>
                      <a:endParaRPr lang="en-US" sz="4900" kern="1200" dirty="0" smtClean="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a:txBody>
                  <a:tcPr marT="45620" marB="45620" anchor="ctr" horzOverflow="overflow">
                    <a:lnL cap="flat">
                      <a:noFill/>
                    </a:lnL>
                    <a:lnR cap="flat">
                      <a:noFill/>
                    </a:lnR>
                    <a:lnT cap="flat">
                      <a:noFill/>
                    </a:lnT>
                    <a:lnB cap="flat">
                      <a:noFill/>
                    </a:lnB>
                    <a:lnTlToBr>
                      <a:noFill/>
                    </a:lnTlToBr>
                    <a:lnBlToTr>
                      <a:noFill/>
                    </a:lnBlToTr>
                    <a:noFill/>
                  </a:tcPr>
                </a:tc>
              </a:tr>
            </a:tbl>
          </a:graphicData>
        </a:graphic>
      </p:graphicFrame>
      <p:pic>
        <p:nvPicPr>
          <p:cNvPr id="235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754188"/>
            <a:ext cx="1438275"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6318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1155700"/>
            <a:ext cx="8507413" cy="1265238"/>
          </a:xfrm>
        </p:spPr>
        <p:txBody>
          <a:bodyPr anchor="t"/>
          <a:lstStyle/>
          <a:p>
            <a:pPr algn="r" fontAlgn="auto">
              <a:spcAft>
                <a:spcPts val="0"/>
              </a:spcAft>
              <a:defRPr/>
            </a:pPr>
            <a:r>
              <a:rPr lang="en-US" sz="2400" b="1" dirty="0" smtClean="0">
                <a:solidFill>
                  <a:schemeClr val="accent1">
                    <a:lumMod val="50000"/>
                  </a:schemeClr>
                </a:solidFill>
              </a:rPr>
              <a:t/>
            </a:r>
            <a:br>
              <a:rPr lang="en-US" sz="2400" b="1" dirty="0" smtClean="0">
                <a:solidFill>
                  <a:schemeClr val="accent1">
                    <a:lumMod val="50000"/>
                  </a:schemeClr>
                </a:solidFill>
              </a:rPr>
            </a:br>
            <a:r>
              <a:rPr lang="ar-SA" sz="2400" b="1" dirty="0" smtClean="0">
                <a:solidFill>
                  <a:schemeClr val="tx1"/>
                </a:solidFill>
                <a:latin typeface="Arial" panose="020B0604020202020204" pitchFamily="34" charset="0"/>
                <a:ea typeface="+mn-ea"/>
              </a:rPr>
              <a:t>يتم </a:t>
            </a:r>
            <a:r>
              <a:rPr lang="ar-SA" sz="2400" b="1" dirty="0">
                <a:solidFill>
                  <a:schemeClr val="tx1"/>
                </a:solidFill>
                <a:latin typeface="Arial" panose="020B0604020202020204" pitchFamily="34" charset="0"/>
                <a:ea typeface="+mn-ea"/>
              </a:rPr>
              <a:t>من خلال النقر على علامة التبويب ملف ثم فتح حيث يظهر مربع حوار لتحديد اسم المصنف والمجلد الموجود بداخله</a:t>
            </a:r>
            <a:endParaRPr lang="en-US" sz="2400" b="1" dirty="0">
              <a:solidFill>
                <a:schemeClr val="tx1"/>
              </a:solidFill>
              <a:latin typeface="Arial" panose="020B0604020202020204" pitchFamily="34" charset="0"/>
              <a:ea typeface="+mn-ea"/>
              <a:cs typeface="Arial" panose="020B0604020202020204" pitchFamily="34" charset="0"/>
            </a:endParaRPr>
          </a:p>
        </p:txBody>
      </p:sp>
      <p:graphicFrame>
        <p:nvGraphicFramePr>
          <p:cNvPr id="4" name="Group 11"/>
          <p:cNvGraphicFramePr>
            <a:graphicFrameLocks/>
          </p:cNvGraphicFramePr>
          <p:nvPr/>
        </p:nvGraphicFramePr>
        <p:xfrm>
          <a:off x="827088" y="333375"/>
          <a:ext cx="7772400" cy="844550"/>
        </p:xfrm>
        <a:graphic>
          <a:graphicData uri="http://schemas.openxmlformats.org/drawingml/2006/table">
            <a:tbl>
              <a:tblPr/>
              <a:tblGrid>
                <a:gridCol w="7772400"/>
              </a:tblGrid>
              <a:tr h="844550">
                <a:tc>
                  <a:txBody>
                    <a:bodyPr/>
                    <a:lstStyle/>
                    <a:p>
                      <a:pPr marL="0" marR="0" lvl="0" indent="0" algn="ctr" defTabSz="914400" rtl="1" eaLnBrk="1" fontAlgn="auto" latinLnBrk="0" hangingPunct="1">
                        <a:lnSpc>
                          <a:spcPct val="100000"/>
                        </a:lnSpc>
                        <a:spcBef>
                          <a:spcPct val="20000"/>
                        </a:spcBef>
                        <a:spcAft>
                          <a:spcPts val="0"/>
                        </a:spcAft>
                        <a:buClr>
                          <a:srgbClr val="D16349"/>
                        </a:buClr>
                        <a:buSzPct val="85000"/>
                        <a:buFontTx/>
                        <a:buNone/>
                        <a:tabLst>
                          <a:tab pos="2743200" algn="ctr"/>
                          <a:tab pos="5486400" algn="r"/>
                        </a:tabLst>
                        <a:defRPr/>
                      </a:pPr>
                      <a:r>
                        <a:rPr kumimoji="0" lang="ar-SA" sz="4900" kern="1200" dirty="0" smtClean="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فتح </a:t>
                      </a:r>
                      <a:r>
                        <a:rPr kumimoji="0" lang="ar-JO" sz="4900" kern="1200" dirty="0" smtClean="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المصنفات</a:t>
                      </a:r>
                      <a:r>
                        <a:rPr kumimoji="0" lang="ar-SA" sz="4900" kern="1200" dirty="0" smtClean="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(الملفات)</a:t>
                      </a:r>
                      <a:endParaRPr kumimoji="0" lang="en-US" sz="4900" kern="1200" dirty="0" smtClean="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a:txBody>
                  <a:tcPr marT="45620" marB="45620" anchor="ctr" horzOverflow="overflow">
                    <a:lnL cap="flat">
                      <a:noFill/>
                    </a:lnL>
                    <a:lnR cap="flat">
                      <a:noFill/>
                    </a:lnR>
                    <a:lnT cap="flat">
                      <a:noFill/>
                    </a:lnT>
                    <a:lnB cap="flat">
                      <a:noFill/>
                    </a:lnB>
                    <a:lnTlToBr>
                      <a:noFill/>
                    </a:lnTlToBr>
                    <a:lnBlToTr>
                      <a:noFill/>
                    </a:lnBlToTr>
                    <a:noFill/>
                  </a:tcPr>
                </a:tc>
              </a:tr>
            </a:tbl>
          </a:graphicData>
        </a:graphic>
      </p:graphicFrame>
      <p:pic>
        <p:nvPicPr>
          <p:cNvPr id="256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2584450"/>
            <a:ext cx="1295400" cy="357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925" y="2584450"/>
            <a:ext cx="5257800" cy="357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453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1"/>
          <p:cNvGraphicFramePr>
            <a:graphicFrameLocks/>
          </p:cNvGraphicFramePr>
          <p:nvPr/>
        </p:nvGraphicFramePr>
        <p:xfrm>
          <a:off x="827088" y="333375"/>
          <a:ext cx="7772400" cy="844550"/>
        </p:xfrm>
        <a:graphic>
          <a:graphicData uri="http://schemas.openxmlformats.org/drawingml/2006/table">
            <a:tbl>
              <a:tblPr/>
              <a:tblGrid>
                <a:gridCol w="7772400"/>
              </a:tblGrid>
              <a:tr h="844550">
                <a:tc>
                  <a:txBody>
                    <a:bodyPr/>
                    <a:lstStyle/>
                    <a:p>
                      <a:pPr marL="0" marR="0" lvl="0" indent="0" algn="ctr" defTabSz="914400" rtl="1" eaLnBrk="1" fontAlgn="auto" latinLnBrk="0" hangingPunct="1">
                        <a:lnSpc>
                          <a:spcPct val="100000"/>
                        </a:lnSpc>
                        <a:spcBef>
                          <a:spcPct val="20000"/>
                        </a:spcBef>
                        <a:spcAft>
                          <a:spcPts val="0"/>
                        </a:spcAft>
                        <a:buClr>
                          <a:srgbClr val="D16349"/>
                        </a:buClr>
                        <a:buSzPct val="85000"/>
                        <a:buFontTx/>
                        <a:buNone/>
                        <a:tabLst>
                          <a:tab pos="2743200" algn="ctr"/>
                          <a:tab pos="5486400" algn="r"/>
                        </a:tabLst>
                        <a:defRPr/>
                      </a:pPr>
                      <a:r>
                        <a:rPr kumimoji="0" lang="ar-SA" sz="4900" kern="1200" dirty="0" smtClean="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حفظ </a:t>
                      </a:r>
                      <a:r>
                        <a:rPr kumimoji="0" lang="ar-JO" sz="4900" kern="1200" dirty="0" smtClean="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المصنفات</a:t>
                      </a:r>
                      <a:r>
                        <a:rPr kumimoji="0" lang="ar-SA" sz="4900" kern="1200" dirty="0" smtClean="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rPr>
                        <a:t>(الملفات)</a:t>
                      </a:r>
                      <a:endParaRPr kumimoji="0" lang="en-US" sz="4900" kern="1200" dirty="0" smtClean="0">
                        <a:solidFill>
                          <a:srgbClr val="D16349">
                            <a:lumMod val="50000"/>
                          </a:srgbClr>
                        </a:solidFill>
                        <a:effectLst>
                          <a:outerShdw blurRad="38100" dist="38100" dir="2700000" algn="tl">
                            <a:srgbClr val="000000">
                              <a:alpha val="43137"/>
                            </a:srgbClr>
                          </a:outerShdw>
                        </a:effectLst>
                        <a:latin typeface="Georgia"/>
                        <a:ea typeface="+mn-ea"/>
                        <a:cs typeface="PT Bold Heading" pitchFamily="2" charset="-78"/>
                      </a:endParaRPr>
                    </a:p>
                  </a:txBody>
                  <a:tcPr marT="45620" marB="45620" anchor="ctr" horzOverflow="overflow">
                    <a:lnL cap="flat">
                      <a:noFill/>
                    </a:lnL>
                    <a:lnR cap="flat">
                      <a:noFill/>
                    </a:lnR>
                    <a:lnT cap="flat">
                      <a:noFill/>
                    </a:lnT>
                    <a:lnB cap="flat">
                      <a:noFill/>
                    </a:lnB>
                    <a:lnTlToBr>
                      <a:noFill/>
                    </a:lnTlToBr>
                    <a:lnBlToTr>
                      <a:noFill/>
                    </a:lnBlToTr>
                    <a:noFill/>
                  </a:tcPr>
                </a:tc>
              </a:tr>
            </a:tbl>
          </a:graphicData>
        </a:graphic>
      </p:graphicFrame>
      <p:sp>
        <p:nvSpPr>
          <p:cNvPr id="7" name="Title 1"/>
          <p:cNvSpPr txBox="1">
            <a:spLocks/>
          </p:cNvSpPr>
          <p:nvPr/>
        </p:nvSpPr>
        <p:spPr bwMode="auto">
          <a:xfrm>
            <a:off x="827088" y="1425575"/>
            <a:ext cx="7772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1" eaLnBrk="0" fontAlgn="base" hangingPunct="0">
              <a:spcBef>
                <a:spcPct val="0"/>
              </a:spcBef>
              <a:spcAft>
                <a:spcPct val="0"/>
              </a:spcAft>
              <a:defRPr sz="3300" kern="1200">
                <a:solidFill>
                  <a:srgbClr val="7B9899"/>
                </a:solidFill>
                <a:latin typeface="+mj-lt"/>
                <a:ea typeface="+mj-ea"/>
                <a:cs typeface="+mj-cs"/>
              </a:defRPr>
            </a:lvl1pPr>
            <a:lvl2pPr algn="ctr" rtl="1" eaLnBrk="0" fontAlgn="base" hangingPunct="0">
              <a:spcBef>
                <a:spcPct val="0"/>
              </a:spcBef>
              <a:spcAft>
                <a:spcPct val="0"/>
              </a:spcAft>
              <a:defRPr sz="3300">
                <a:solidFill>
                  <a:srgbClr val="7B9899"/>
                </a:solidFill>
                <a:latin typeface="Georgia" panose="02040502050405020303" pitchFamily="18" charset="0"/>
                <a:cs typeface="Arial" panose="020B0604020202020204" pitchFamily="34" charset="0"/>
              </a:defRPr>
            </a:lvl2pPr>
            <a:lvl3pPr algn="ctr" rtl="1" eaLnBrk="0" fontAlgn="base" hangingPunct="0">
              <a:spcBef>
                <a:spcPct val="0"/>
              </a:spcBef>
              <a:spcAft>
                <a:spcPct val="0"/>
              </a:spcAft>
              <a:defRPr sz="3300">
                <a:solidFill>
                  <a:srgbClr val="7B9899"/>
                </a:solidFill>
                <a:latin typeface="Georgia" panose="02040502050405020303" pitchFamily="18" charset="0"/>
                <a:cs typeface="Arial" panose="020B0604020202020204" pitchFamily="34" charset="0"/>
              </a:defRPr>
            </a:lvl3pPr>
            <a:lvl4pPr algn="ctr" rtl="1" eaLnBrk="0" fontAlgn="base" hangingPunct="0">
              <a:spcBef>
                <a:spcPct val="0"/>
              </a:spcBef>
              <a:spcAft>
                <a:spcPct val="0"/>
              </a:spcAft>
              <a:defRPr sz="3300">
                <a:solidFill>
                  <a:srgbClr val="7B9899"/>
                </a:solidFill>
                <a:latin typeface="Georgia" panose="02040502050405020303" pitchFamily="18" charset="0"/>
                <a:cs typeface="Arial" panose="020B0604020202020204" pitchFamily="34" charset="0"/>
              </a:defRPr>
            </a:lvl4pPr>
            <a:lvl5pPr algn="ctr" rtl="1" eaLnBrk="0" fontAlgn="base" hangingPunct="0">
              <a:spcBef>
                <a:spcPct val="0"/>
              </a:spcBef>
              <a:spcAft>
                <a:spcPct val="0"/>
              </a:spcAft>
              <a:defRPr sz="3300">
                <a:solidFill>
                  <a:srgbClr val="7B9899"/>
                </a:solidFill>
                <a:latin typeface="Georgia" panose="02040502050405020303" pitchFamily="18" charset="0"/>
                <a:cs typeface="Arial" panose="020B0604020202020204" pitchFamily="34" charset="0"/>
              </a:defRPr>
            </a:lvl5pPr>
            <a:lvl6pPr marL="457200" algn="ctr" rtl="1" fontAlgn="base">
              <a:spcBef>
                <a:spcPct val="0"/>
              </a:spcBef>
              <a:spcAft>
                <a:spcPct val="0"/>
              </a:spcAft>
              <a:defRPr sz="3300">
                <a:solidFill>
                  <a:srgbClr val="7B9899"/>
                </a:solidFill>
                <a:latin typeface="Georgia" panose="02040502050405020303" pitchFamily="18" charset="0"/>
                <a:cs typeface="Arial" panose="020B0604020202020204" pitchFamily="34" charset="0"/>
              </a:defRPr>
            </a:lvl6pPr>
            <a:lvl7pPr marL="914400" algn="ctr" rtl="1" fontAlgn="base">
              <a:spcBef>
                <a:spcPct val="0"/>
              </a:spcBef>
              <a:spcAft>
                <a:spcPct val="0"/>
              </a:spcAft>
              <a:defRPr sz="3300">
                <a:solidFill>
                  <a:srgbClr val="7B9899"/>
                </a:solidFill>
                <a:latin typeface="Georgia" panose="02040502050405020303" pitchFamily="18" charset="0"/>
                <a:cs typeface="Arial" panose="020B0604020202020204" pitchFamily="34" charset="0"/>
              </a:defRPr>
            </a:lvl7pPr>
            <a:lvl8pPr marL="1371600" algn="ctr" rtl="1" fontAlgn="base">
              <a:spcBef>
                <a:spcPct val="0"/>
              </a:spcBef>
              <a:spcAft>
                <a:spcPct val="0"/>
              </a:spcAft>
              <a:defRPr sz="3300">
                <a:solidFill>
                  <a:srgbClr val="7B9899"/>
                </a:solidFill>
                <a:latin typeface="Georgia" panose="02040502050405020303" pitchFamily="18" charset="0"/>
                <a:cs typeface="Arial" panose="020B0604020202020204" pitchFamily="34" charset="0"/>
              </a:defRPr>
            </a:lvl8pPr>
            <a:lvl9pPr marL="1828800" algn="ctr" rtl="1" fontAlgn="base">
              <a:spcBef>
                <a:spcPct val="0"/>
              </a:spcBef>
              <a:spcAft>
                <a:spcPct val="0"/>
              </a:spcAft>
              <a:defRPr sz="3300">
                <a:solidFill>
                  <a:srgbClr val="7B9899"/>
                </a:solidFill>
                <a:latin typeface="Georgia" panose="02040502050405020303" pitchFamily="18" charset="0"/>
                <a:cs typeface="Arial" panose="020B0604020202020204" pitchFamily="34" charset="0"/>
              </a:defRPr>
            </a:lvl9pPr>
          </a:lstStyle>
          <a:p>
            <a:pPr algn="r" fontAlgn="auto">
              <a:spcAft>
                <a:spcPts val="0"/>
              </a:spcAft>
              <a:defRPr/>
            </a:pPr>
            <a:r>
              <a:rPr lang="ar-SA" sz="2400" b="1" dirty="0">
                <a:solidFill>
                  <a:prstClr val="black"/>
                </a:solidFill>
                <a:latin typeface="Arial" panose="020B0604020202020204" pitchFamily="34" charset="0"/>
              </a:rPr>
              <a:t>يتم النقر على علامة التبويب ملف – حفظ باسم حيث يظهر مربع حوار لتحديد اسم المصنف ومكان حفظه . كما يمكن ا</a:t>
            </a:r>
            <a:r>
              <a:rPr lang="ar-JO" sz="2400" b="1" dirty="0">
                <a:solidFill>
                  <a:prstClr val="black"/>
                </a:solidFill>
                <a:latin typeface="Arial" panose="020B0604020202020204" pitchFamily="34" charset="0"/>
              </a:rPr>
              <a:t>لنقر على زر حفظ  في </a:t>
            </a:r>
            <a:r>
              <a:rPr lang="ar-DZ" sz="2400" b="1" dirty="0">
                <a:solidFill>
                  <a:prstClr val="black"/>
                </a:solidFill>
                <a:latin typeface="Arial" panose="020B0604020202020204" pitchFamily="34" charset="0"/>
              </a:rPr>
              <a:t>شريط أدوات الوصول السريع </a:t>
            </a:r>
            <a:endParaRPr lang="en-US" sz="2400" b="1" dirty="0">
              <a:solidFill>
                <a:prstClr val="black"/>
              </a:solidFill>
              <a:latin typeface="Arial" panose="020B0604020202020204" pitchFamily="34" charset="0"/>
              <a:cs typeface="Arial" panose="020B0604020202020204" pitchFamily="34" charset="0"/>
            </a:endParaRPr>
          </a:p>
        </p:txBody>
      </p:sp>
      <p:pic>
        <p:nvPicPr>
          <p:cNvPr id="276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2576513"/>
            <a:ext cx="1190625" cy="35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570163"/>
            <a:ext cx="5235575"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68025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مدني">
  <a:themeElements>
    <a:clrScheme name="مدني">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مدني">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دني">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1662</Words>
  <Application>Microsoft Office PowerPoint</Application>
  <PresentationFormat>عرض على الشاشة (3:4)‏</PresentationFormat>
  <Paragraphs>202</Paragraphs>
  <Slides>64</Slides>
  <Notes>7</Notes>
  <HiddenSlides>0</HiddenSlides>
  <MMClips>0</MMClips>
  <ScaleCrop>false</ScaleCrop>
  <HeadingPairs>
    <vt:vector size="4" baseType="variant">
      <vt:variant>
        <vt:lpstr>نسق</vt:lpstr>
      </vt:variant>
      <vt:variant>
        <vt:i4>1</vt:i4>
      </vt:variant>
      <vt:variant>
        <vt:lpstr>عناوين الشرائح</vt:lpstr>
      </vt:variant>
      <vt:variant>
        <vt:i4>64</vt:i4>
      </vt:variant>
    </vt:vector>
  </HeadingPairs>
  <TitlesOfParts>
    <vt:vector size="65" baseType="lpstr">
      <vt:lpstr>1_مدني</vt:lpstr>
      <vt:lpstr>عرض تقديمي في PowerPoint</vt:lpstr>
      <vt:lpstr>عرض تقديمي في PowerPoint</vt:lpstr>
      <vt:lpstr>عرض تقديمي في PowerPoint</vt:lpstr>
      <vt:lpstr>برنامج الجداول الكترونية</vt:lpstr>
      <vt:lpstr>عرض تقديمي في PowerPoint</vt:lpstr>
      <vt:lpstr>عرض تقديمي في PowerPoint</vt:lpstr>
      <vt:lpstr> يتم النقر على علامة التبويب ملف ثم انهاء أو النقر على زر اغلاق اكسل</vt:lpstr>
      <vt:lpstr> يتم من خلال النقر على علامة التبويب ملف ثم فتح حيث يظهر مربع حوار لتحديد اسم المصنف والمجلد الموجود بداخله</vt:lpstr>
      <vt:lpstr>عرض تقديمي في PowerPoint</vt:lpstr>
      <vt:lpstr>حفظ المصنفات بكلمة مرور </vt:lpstr>
      <vt:lpstr>عرض تقديمي في PowerPoint</vt:lpstr>
      <vt:lpstr>عرض تقديمي في PowerPoint</vt:lpstr>
      <vt:lpstr>ورقة العمل</vt:lpstr>
      <vt:lpstr>الخلية النشطة :  في الصورة المبينة تكون الخلية C8(المحاطة بإطار سميك) هي الخلية النشطة. </vt:lpstr>
      <vt:lpstr>يتم وضع المؤشر في وسط الخلية ويكون شكل المؤشر علامة جمع سميكة مميزة بلون أبيض ثم يتم الضغط على الزر الايسر والسحب عبر مدى الخلايا المطلوب تحديدها.  </vt:lpstr>
      <vt:lpstr>مرجع نطاق الخلايا المحددة</vt:lpstr>
      <vt:lpstr>مرجع نطاق الخلايا المحددة</vt:lpstr>
      <vt:lpstr>تحديد عمود كامل</vt:lpstr>
      <vt:lpstr>تحديد صف كامل</vt:lpstr>
      <vt:lpstr>تحديد كل الخلايا</vt:lpstr>
      <vt:lpstr>الضبط التلقائي لحجم الأعمدة</vt:lpstr>
      <vt:lpstr>عرض تقديمي في PowerPoint</vt:lpstr>
      <vt:lpstr>عرض تقديمي في PowerPoint</vt:lpstr>
      <vt:lpstr>عرض تقديمي في PowerPoint</vt:lpstr>
      <vt:lpstr>تمرين</vt:lpstr>
      <vt:lpstr>تسمية ورقة العمل</vt:lpstr>
      <vt:lpstr>حذف ورقة العمل</vt:lpstr>
      <vt:lpstr>ادراج ورقة عمل جديدة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تمرين</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أمثلة للسلاسل التي يتم تعبئتها تلقائيا</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اعداد الصفحة</vt:lpstr>
      <vt:lpstr>اعداد الصفحة : الهوامش</vt:lpstr>
      <vt:lpstr>عرض تقديمي في PowerPoint</vt:lpstr>
      <vt:lpstr>اعداد الصفحة : راس وتذييل الصفحة</vt:lpstr>
      <vt:lpstr>اعداد الصفحة : راس وتذييل مخصص</vt:lpstr>
      <vt:lpstr>عرض تقديمي في PowerPoint</vt:lpstr>
      <vt:lpstr>عرض تقديمي في PowerPoint</vt:lpstr>
      <vt:lpstr>اعداد الصفحة : معاينة قبل الطباعة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ATHEER KHA. ALDWIGHRI</dc:creator>
  <cp:lastModifiedBy>ATHEER KHA. ALDWIGHRI</cp:lastModifiedBy>
  <cp:revision>1</cp:revision>
  <dcterms:created xsi:type="dcterms:W3CDTF">2016-11-21T04:15:29Z</dcterms:created>
  <dcterms:modified xsi:type="dcterms:W3CDTF">2016-11-21T04:16:10Z</dcterms:modified>
</cp:coreProperties>
</file>